
<file path=[Content_Types].xml><?xml version="1.0" encoding="utf-8"?>
<Types xmlns="http://schemas.openxmlformats.org/package/2006/content-types">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62" r:id="rId4"/>
  </p:sldMasterIdLst>
  <p:notesMasterIdLst>
    <p:notesMasterId r:id="rId20"/>
  </p:notesMasterIdLst>
  <p:handoutMasterIdLst>
    <p:handoutMasterId r:id="rId21"/>
  </p:handoutMasterIdLst>
  <p:sldIdLst>
    <p:sldId id="2448" r:id="rId5"/>
    <p:sldId id="2468" r:id="rId6"/>
    <p:sldId id="259" r:id="rId7"/>
    <p:sldId id="2451" r:id="rId8"/>
    <p:sldId id="2432" r:id="rId9"/>
    <p:sldId id="2433" r:id="rId10"/>
    <p:sldId id="2450" r:id="rId11"/>
    <p:sldId id="260" r:id="rId12"/>
    <p:sldId id="2457" r:id="rId13"/>
    <p:sldId id="2453" r:id="rId14"/>
    <p:sldId id="2454" r:id="rId15"/>
    <p:sldId id="2456" r:id="rId16"/>
    <p:sldId id="2464" r:id="rId17"/>
    <p:sldId id="2469" r:id="rId18"/>
    <p:sldId id="2436"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591F770-DBAF-4EC0-B61C-6E782FA4FAE1}">
          <p14:sldIdLst>
            <p14:sldId id="2448"/>
            <p14:sldId id="2468"/>
            <p14:sldId id="259"/>
            <p14:sldId id="2451"/>
            <p14:sldId id="2432"/>
            <p14:sldId id="2433"/>
            <p14:sldId id="2450"/>
            <p14:sldId id="260"/>
            <p14:sldId id="2457"/>
            <p14:sldId id="2453"/>
            <p14:sldId id="2454"/>
          </p14:sldIdLst>
        </p14:section>
        <p14:section name="Untitled Section" id="{677AC441-E7D5-44FF-ABF1-B2FC4A097662}">
          <p14:sldIdLst>
            <p14:sldId id="2456"/>
            <p14:sldId id="2464"/>
            <p14:sldId id="2469"/>
            <p14:sldId id="2436"/>
          </p14:sldIdLst>
        </p14:section>
      </p14:sectionLst>
    </p:ext>
    <p:ext uri="{EFAFB233-063F-42B5-8137-9DF3F51BA10A}">
      <p15:sldGuideLst xmlns:p15="http://schemas.microsoft.com/office/powerpoint/2012/main">
        <p15:guide id="1" orient="horz" pos="1992" userDrawn="1">
          <p15:clr>
            <a:srgbClr val="A4A3A4"/>
          </p15:clr>
        </p15:guide>
        <p15:guide id="2" pos="3840" userDrawn="1">
          <p15:clr>
            <a:srgbClr val="A4A3A4"/>
          </p15:clr>
        </p15:guide>
        <p15:guide id="3" orient="horz" pos="141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2153"/>
    <a:srgbClr val="A53F52"/>
    <a:srgbClr val="01023B"/>
    <a:srgbClr val="898989"/>
    <a:srgbClr val="2F3342"/>
    <a:srgbClr val="E997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044" autoAdjust="0"/>
    <p:restoredTop sz="95033" autoAdjust="0"/>
  </p:normalViewPr>
  <p:slideViewPr>
    <p:cSldViewPr snapToGrid="0">
      <p:cViewPr varScale="1">
        <p:scale>
          <a:sx n="72" d="100"/>
          <a:sy n="72" d="100"/>
        </p:scale>
        <p:origin x="696" y="72"/>
      </p:cViewPr>
      <p:guideLst>
        <p:guide orient="horz" pos="1992"/>
        <p:guide pos="3840"/>
        <p:guide orient="horz" pos="1416"/>
      </p:guideLst>
    </p:cSldViewPr>
  </p:slideViewPr>
  <p:outlineViewPr>
    <p:cViewPr>
      <p:scale>
        <a:sx n="33" d="100"/>
        <a:sy n="33" d="100"/>
      </p:scale>
      <p:origin x="0" y="-5189"/>
    </p:cViewPr>
  </p:outlineViewPr>
  <p:notesTextViewPr>
    <p:cViewPr>
      <p:scale>
        <a:sx n="1" d="1"/>
        <a:sy n="1" d="1"/>
      </p:scale>
      <p:origin x="0" y="0"/>
    </p:cViewPr>
  </p:notesTextViewPr>
  <p:sorterViewPr>
    <p:cViewPr>
      <p:scale>
        <a:sx n="130" d="100"/>
        <a:sy n="130" d="100"/>
      </p:scale>
      <p:origin x="0" y="-8722"/>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slide" Target="slides/slide14.xml" /><Relationship Id="rId26" Type="http://schemas.openxmlformats.org/officeDocument/2006/relationships/tableStyles" Target="tableStyles.xml" /><Relationship Id="rId3" Type="http://schemas.openxmlformats.org/officeDocument/2006/relationships/customXml" Target="../customXml/item3.xml" /><Relationship Id="rId21" Type="http://schemas.openxmlformats.org/officeDocument/2006/relationships/handoutMaster" Target="handoutMasters/handoutMaster1.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slide" Target="slides/slide13.xml" /><Relationship Id="rId25" Type="http://schemas.openxmlformats.org/officeDocument/2006/relationships/theme" Target="theme/theme1.xml" /><Relationship Id="rId2" Type="http://schemas.openxmlformats.org/officeDocument/2006/relationships/customXml" Target="../customXml/item2.xml" /><Relationship Id="rId16" Type="http://schemas.openxmlformats.org/officeDocument/2006/relationships/slide" Target="slides/slide12.xml" /><Relationship Id="rId20" Type="http://schemas.openxmlformats.org/officeDocument/2006/relationships/notesMaster" Target="notesMasters/notesMaster1.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24" Type="http://schemas.openxmlformats.org/officeDocument/2006/relationships/viewProps" Target="viewProps.xml" /><Relationship Id="rId5" Type="http://schemas.openxmlformats.org/officeDocument/2006/relationships/slide" Target="slides/slide1.xml" /><Relationship Id="rId15" Type="http://schemas.openxmlformats.org/officeDocument/2006/relationships/slide" Target="slides/slide11.xml" /><Relationship Id="rId23" Type="http://schemas.openxmlformats.org/officeDocument/2006/relationships/presProps" Target="presProps.xml" /><Relationship Id="rId10" Type="http://schemas.openxmlformats.org/officeDocument/2006/relationships/slide" Target="slides/slide6.xml" /><Relationship Id="rId19" Type="http://schemas.openxmlformats.org/officeDocument/2006/relationships/slide" Target="slides/slide15.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22" Type="http://schemas.openxmlformats.org/officeDocument/2006/relationships/commentAuthors" Target="commentAuthors.xml" /></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2/22/2021</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jpeg>
</file>

<file path=ppt/media/image10.gif>
</file>

<file path=ppt/media/image11.png>
</file>

<file path=ppt/media/image12.png>
</file>

<file path=ppt/media/image13.jpg>
</file>

<file path=ppt/media/image2.png>
</file>

<file path=ppt/media/image3.png>
</file>

<file path=ppt/media/image4.jpg>
</file>

<file path=ppt/media/image5.png>
</file>

<file path=ppt/media/image6.pn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2/22/2021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632949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8</a:t>
            </a:fld>
            <a:endParaRPr lang="en-US" dirty="0"/>
          </a:p>
        </p:txBody>
      </p:sp>
    </p:spTree>
    <p:extLst>
      <p:ext uri="{BB962C8B-B14F-4D97-AF65-F5344CB8AC3E}">
        <p14:creationId xmlns:p14="http://schemas.microsoft.com/office/powerpoint/2010/main" val="13600104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8B34ED-4CDD-41C9-90F7-D768D5559A6F}" type="slidenum">
              <a:rPr lang="en-US" smtClean="0"/>
              <a:t>12</a:t>
            </a:fld>
            <a:endParaRPr lang="en-US" dirty="0"/>
          </a:p>
        </p:txBody>
      </p:sp>
    </p:spTree>
    <p:extLst>
      <p:ext uri="{BB962C8B-B14F-4D97-AF65-F5344CB8AC3E}">
        <p14:creationId xmlns:p14="http://schemas.microsoft.com/office/powerpoint/2010/main" val="16329491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17267365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26796270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669309135"/>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37443339"/>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720810550"/>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511245313"/>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33113435"/>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2306821"/>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058554006"/>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Quot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dirty="0"/>
              <a:t>Click icon to add picture</a:t>
            </a:r>
          </a:p>
        </p:txBody>
      </p:sp>
      <p:sp>
        <p:nvSpPr>
          <p:cNvPr id="2" name="Title 1">
            <a:extLst>
              <a:ext uri="{FF2B5EF4-FFF2-40B4-BE49-F238E27FC236}">
                <a16:creationId xmlns:a16="http://schemas.microsoft.com/office/drawing/2014/main" id="{4C179BAC-E989-4203-B9B4-66280365481B}"/>
              </a:ext>
            </a:extLst>
          </p:cNvPr>
          <p:cNvSpPr>
            <a:spLocks noGrp="1"/>
          </p:cNvSpPr>
          <p:nvPr>
            <p:ph type="title"/>
          </p:nvPr>
        </p:nvSpPr>
        <p:spPr>
          <a:xfrm>
            <a:off x="4038600" y="4607137"/>
            <a:ext cx="4114800" cy="421480"/>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a:defRPr sz="1400" spc="300" baseline="0">
                <a:latin typeface="+mn-lt"/>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60CCC81E-A013-4315-AD13-97BA3AA95596}"/>
              </a:ext>
            </a:extLst>
          </p:cNvPr>
          <p:cNvSpPr>
            <a:spLocks noGrp="1"/>
          </p:cNvSpPr>
          <p:nvPr>
            <p:ph type="body" sz="quarter" idx="11" hasCustomPrompt="1"/>
          </p:nvPr>
        </p:nvSpPr>
        <p:spPr>
          <a:xfrm>
            <a:off x="1478756" y="1569719"/>
            <a:ext cx="9234488" cy="2651443"/>
          </a:xfrm>
        </p:spPr>
        <p:txBody>
          <a:bodyPr>
            <a:noAutofit/>
          </a:bodyPr>
          <a:lstStyle>
            <a:lvl1pPr marL="0" indent="0" algn="ctr">
              <a:buNone/>
              <a:defRPr sz="3200"/>
            </a:lvl1pPr>
          </a:lstStyle>
          <a:p>
            <a:pPr lvl="0"/>
            <a:r>
              <a:rPr lang="en-US" dirty="0"/>
              <a:t>CLICK TO EDIT MASTER TEXT STYLES</a:t>
            </a:r>
          </a:p>
        </p:txBody>
      </p:sp>
    </p:spTree>
    <p:extLst>
      <p:ext uri="{BB962C8B-B14F-4D97-AF65-F5344CB8AC3E}">
        <p14:creationId xmlns:p14="http://schemas.microsoft.com/office/powerpoint/2010/main" val="1213595867"/>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20" name="Text Placeholder 19">
            <a:extLst>
              <a:ext uri="{FF2B5EF4-FFF2-40B4-BE49-F238E27FC236}">
                <a16:creationId xmlns:a16="http://schemas.microsoft.com/office/drawing/2014/main" id="{E5539E44-E270-49B4-8B0A-07870325AA91}"/>
              </a:ext>
            </a:extLst>
          </p:cNvPr>
          <p:cNvSpPr>
            <a:spLocks noGrp="1"/>
          </p:cNvSpPr>
          <p:nvPr>
            <p:ph type="body" sz="quarter" idx="16" hasCustomPrompt="1"/>
          </p:nvPr>
        </p:nvSpPr>
        <p:spPr>
          <a:xfrm>
            <a:off x="6225539" y="1546138"/>
            <a:ext cx="4023360" cy="464871"/>
          </a:xfr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lvl1pPr marL="0" indent="0" algn="ctr">
              <a:lnSpc>
                <a:spcPct val="100000"/>
              </a:lnSpc>
              <a:spcBef>
                <a:spcPts val="0"/>
              </a:spcBef>
              <a:buNone/>
              <a:defRPr lang="en-US" sz="1400" spc="300" baseline="0" dirty="0">
                <a:solidFill>
                  <a:schemeClr val="lt1"/>
                </a:solidFill>
              </a:defRPr>
            </a:lvl1pPr>
          </a:lstStyle>
          <a:p>
            <a:pPr marL="0" lvl="0" algn="ctr"/>
            <a:r>
              <a:rPr lang="en-US" dirty="0"/>
              <a:t>CLICK TO 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p:spPr>
        <p:txBody>
          <a:bodyPr anchor="ctr"/>
          <a:lstStyle>
            <a:lvl1pPr marL="0" indent="0" algn="ctr">
              <a:buNone/>
              <a:defRPr/>
            </a:lvl1pPr>
          </a:lstStyle>
          <a:p>
            <a:r>
              <a:rPr lang="en-US" dirty="0"/>
              <a:t>Click icon to add picture</a:t>
            </a:r>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2799617"/>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2" name="Title 1">
            <a:extLst>
              <a:ext uri="{FF2B5EF4-FFF2-40B4-BE49-F238E27FC236}">
                <a16:creationId xmlns:a16="http://schemas.microsoft.com/office/drawing/2014/main" id="{3CB0E4A3-5566-43FE-A59F-2C4F4FE7F32A}"/>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53093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801554322"/>
      </p:ext>
    </p:extLst>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ection Break">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6792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 name="connsiteX0" fmla="*/ 0 w 6096000"/>
              <a:gd name="connsiteY0" fmla="*/ 0 h 6867922"/>
              <a:gd name="connsiteX1" fmla="*/ 6096000 w 6096000"/>
              <a:gd name="connsiteY1" fmla="*/ 0 h 6867922"/>
              <a:gd name="connsiteX2" fmla="*/ 4228633 w 6096000"/>
              <a:gd name="connsiteY2" fmla="*/ 6867922 h 6867922"/>
              <a:gd name="connsiteX3" fmla="*/ 0 w 6096000"/>
              <a:gd name="connsiteY3" fmla="*/ 6858000 h 6867922"/>
              <a:gd name="connsiteX4" fmla="*/ 0 w 6096000"/>
              <a:gd name="connsiteY4" fmla="*/ 0 h 6867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67922">
                <a:moveTo>
                  <a:pt x="0" y="0"/>
                </a:moveTo>
                <a:lnTo>
                  <a:pt x="6096000" y="0"/>
                </a:lnTo>
                <a:lnTo>
                  <a:pt x="4228633" y="6867922"/>
                </a:lnTo>
                <a:lnTo>
                  <a:pt x="0" y="6858000"/>
                </a:lnTo>
                <a:lnTo>
                  <a:pt x="0" y="0"/>
                </a:lnTo>
                <a:close/>
              </a:path>
            </a:pathLst>
          </a:custGeom>
          <a:effectLst/>
        </p:spPr>
        <p:txBody>
          <a:bodyPr anchor="ctr"/>
          <a:lstStyle>
            <a:lvl1pPr marL="0" indent="0" algn="ctr">
              <a:buNone/>
              <a:defRPr/>
            </a:lvl1pPr>
          </a:lstStyle>
          <a:p>
            <a:r>
              <a:rPr lang="en-US" dirty="0"/>
              <a:t>Click icon to add picture</a:t>
            </a:r>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262871"/>
            <a:ext cx="5251450" cy="1661297"/>
          </a:xfrm>
        </p:spPr>
        <p:txBody>
          <a:bodyPr anchor="b"/>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378134"/>
            <a:ext cx="5251450" cy="36512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chor="ctr">
            <a:noAutofit/>
          </a:bodyPr>
          <a:lstStyle>
            <a:lvl1pPr marL="0" indent="0" algn="ctr">
              <a:lnSpc>
                <a:spcPct val="100000"/>
              </a:lnSpc>
              <a:buNone/>
              <a:defRPr sz="1400" cap="all" spc="600" baseline="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7748661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hart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45D17-D652-4766-B11C-2E8D8390D957}"/>
              </a:ext>
            </a:extLst>
          </p:cNvPr>
          <p:cNvSpPr>
            <a:spLocks noGrp="1"/>
          </p:cNvSpPr>
          <p:nvPr>
            <p:ph type="title"/>
          </p:nvPr>
        </p:nvSpPr>
        <p:spPr>
          <a:xfrm>
            <a:off x="594519" y="767791"/>
            <a:ext cx="11002962" cy="823913"/>
          </a:xfrm>
        </p:spPr>
        <p:txBody>
          <a:bodyPr>
            <a:noAutofit/>
          </a:bodyPr>
          <a:lstStyle>
            <a:lvl1pPr>
              <a:defRPr sz="4800" spc="300"/>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6BC7A58C-70BA-43E5-BD90-83ADB63B0C00}"/>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0F8A60B7-2499-42C6-8A74-ACDAE245746D}"/>
              </a:ext>
            </a:extLst>
          </p:cNvPr>
          <p:cNvSpPr>
            <a:spLocks noGrp="1"/>
          </p:cNvSpPr>
          <p:nvPr>
            <p:ph type="sldNum" sz="quarter" idx="11"/>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094502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eam">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263841"/>
            <a:ext cx="4018722" cy="4636392"/>
          </a:xfrm>
        </p:spPr>
        <p:txBody>
          <a:bodyPr lIns="0" rIns="0">
            <a:no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noAutofit/>
          </a:bodyP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5" name="Picture Placeholder 4">
            <a:extLst>
              <a:ext uri="{FF2B5EF4-FFF2-40B4-BE49-F238E27FC236}">
                <a16:creationId xmlns:a16="http://schemas.microsoft.com/office/drawing/2014/main" id="{D7CA175D-816E-4F70-96CC-8A1FD0EB16CE}"/>
              </a:ext>
            </a:extLst>
          </p:cNvPr>
          <p:cNvSpPr>
            <a:spLocks noGrp="1"/>
          </p:cNvSpPr>
          <p:nvPr>
            <p:ph type="pic" sz="quarter" idx="14"/>
          </p:nvPr>
        </p:nvSpPr>
        <p:spPr>
          <a:xfrm>
            <a:off x="736600" y="365125"/>
            <a:ext cx="2997200" cy="1781979"/>
          </a:xfrm>
        </p:spPr>
        <p:txBody>
          <a:bodyPr>
            <a:noAutofit/>
          </a:bodyPr>
          <a:lstStyle/>
          <a:p>
            <a:r>
              <a:rPr lang="en-US" dirty="0"/>
              <a:t>Click icon to add picture</a:t>
            </a:r>
          </a:p>
        </p:txBody>
      </p:sp>
      <p:sp>
        <p:nvSpPr>
          <p:cNvPr id="9" name="Picture Placeholder 4">
            <a:extLst>
              <a:ext uri="{FF2B5EF4-FFF2-40B4-BE49-F238E27FC236}">
                <a16:creationId xmlns:a16="http://schemas.microsoft.com/office/drawing/2014/main" id="{323519C8-24DE-471D-85A9-7A8AFACEC456}"/>
              </a:ext>
            </a:extLst>
          </p:cNvPr>
          <p:cNvSpPr>
            <a:spLocks noGrp="1"/>
          </p:cNvSpPr>
          <p:nvPr>
            <p:ph type="pic" sz="quarter" idx="15"/>
          </p:nvPr>
        </p:nvSpPr>
        <p:spPr>
          <a:xfrm>
            <a:off x="4051300" y="365125"/>
            <a:ext cx="2997200" cy="1781979"/>
          </a:xfrm>
        </p:spPr>
        <p:txBody>
          <a:bodyPr>
            <a:noAutofit/>
          </a:bodyPr>
          <a:lstStyle/>
          <a:p>
            <a:r>
              <a:rPr lang="en-US" dirty="0"/>
              <a:t>Click icon to add picture</a:t>
            </a:r>
          </a:p>
        </p:txBody>
      </p:sp>
      <p:sp>
        <p:nvSpPr>
          <p:cNvPr id="10" name="Picture Placeholder 4">
            <a:extLst>
              <a:ext uri="{FF2B5EF4-FFF2-40B4-BE49-F238E27FC236}">
                <a16:creationId xmlns:a16="http://schemas.microsoft.com/office/drawing/2014/main" id="{547F0F1E-7AF5-4B76-928C-7B28010C4F93}"/>
              </a:ext>
            </a:extLst>
          </p:cNvPr>
          <p:cNvSpPr>
            <a:spLocks noGrp="1"/>
          </p:cNvSpPr>
          <p:nvPr>
            <p:ph type="pic" sz="quarter" idx="16"/>
          </p:nvPr>
        </p:nvSpPr>
        <p:spPr>
          <a:xfrm>
            <a:off x="736600" y="2422525"/>
            <a:ext cx="2997200" cy="1781979"/>
          </a:xfrm>
        </p:spPr>
        <p:txBody>
          <a:bodyPr>
            <a:noAutofit/>
          </a:bodyPr>
          <a:lstStyle/>
          <a:p>
            <a:r>
              <a:rPr lang="en-US" dirty="0"/>
              <a:t>Click icon to add picture</a:t>
            </a:r>
          </a:p>
        </p:txBody>
      </p:sp>
      <p:sp>
        <p:nvSpPr>
          <p:cNvPr id="11" name="Picture Placeholder 4">
            <a:extLst>
              <a:ext uri="{FF2B5EF4-FFF2-40B4-BE49-F238E27FC236}">
                <a16:creationId xmlns:a16="http://schemas.microsoft.com/office/drawing/2014/main" id="{063D0E8E-9491-4AF0-918D-A0B782C5FD68}"/>
              </a:ext>
            </a:extLst>
          </p:cNvPr>
          <p:cNvSpPr>
            <a:spLocks noGrp="1"/>
          </p:cNvSpPr>
          <p:nvPr>
            <p:ph type="pic" sz="quarter" idx="17"/>
          </p:nvPr>
        </p:nvSpPr>
        <p:spPr>
          <a:xfrm>
            <a:off x="4051300" y="2422525"/>
            <a:ext cx="2997200" cy="1781979"/>
          </a:xfrm>
        </p:spPr>
        <p:txBody>
          <a:bodyPr>
            <a:noAutofit/>
          </a:bodyPr>
          <a:lstStyle/>
          <a:p>
            <a:r>
              <a:rPr lang="en-US" dirty="0"/>
              <a:t>Click icon to add picture</a:t>
            </a:r>
          </a:p>
        </p:txBody>
      </p:sp>
      <p:sp>
        <p:nvSpPr>
          <p:cNvPr id="12" name="Picture Placeholder 4">
            <a:extLst>
              <a:ext uri="{FF2B5EF4-FFF2-40B4-BE49-F238E27FC236}">
                <a16:creationId xmlns:a16="http://schemas.microsoft.com/office/drawing/2014/main" id="{042F54CB-9200-4D74-968A-0A3E5871D9E5}"/>
              </a:ext>
            </a:extLst>
          </p:cNvPr>
          <p:cNvSpPr>
            <a:spLocks noGrp="1"/>
          </p:cNvSpPr>
          <p:nvPr>
            <p:ph type="pic" sz="quarter" idx="18"/>
          </p:nvPr>
        </p:nvSpPr>
        <p:spPr>
          <a:xfrm>
            <a:off x="736600" y="4479925"/>
            <a:ext cx="2997200" cy="1781979"/>
          </a:xfrm>
        </p:spPr>
        <p:txBody>
          <a:bodyPr>
            <a:noAutofit/>
          </a:bodyPr>
          <a:lstStyle/>
          <a:p>
            <a:r>
              <a:rPr lang="en-US" dirty="0"/>
              <a:t>Click icon to add picture</a:t>
            </a:r>
          </a:p>
        </p:txBody>
      </p:sp>
      <p:sp>
        <p:nvSpPr>
          <p:cNvPr id="13" name="Picture Placeholder 4">
            <a:extLst>
              <a:ext uri="{FF2B5EF4-FFF2-40B4-BE49-F238E27FC236}">
                <a16:creationId xmlns:a16="http://schemas.microsoft.com/office/drawing/2014/main" id="{1D925119-27E3-496E-86BC-23416F94FB61}"/>
              </a:ext>
            </a:extLst>
          </p:cNvPr>
          <p:cNvSpPr>
            <a:spLocks noGrp="1"/>
          </p:cNvSpPr>
          <p:nvPr>
            <p:ph type="pic" sz="quarter" idx="19"/>
          </p:nvPr>
        </p:nvSpPr>
        <p:spPr>
          <a:xfrm>
            <a:off x="4051300" y="4479925"/>
            <a:ext cx="2997200" cy="1781979"/>
          </a:xfrm>
        </p:spPr>
        <p:txBody>
          <a:bodyPr>
            <a:noAutofit/>
          </a:bodyPr>
          <a:lstStyle/>
          <a:p>
            <a:r>
              <a:rPr lang="en-US" dirty="0"/>
              <a:t>Click icon to add picture</a:t>
            </a:r>
          </a:p>
        </p:txBody>
      </p:sp>
      <p:sp>
        <p:nvSpPr>
          <p:cNvPr id="4" name="Rectangle 3">
            <a:extLst>
              <a:ext uri="{FF2B5EF4-FFF2-40B4-BE49-F238E27FC236}">
                <a16:creationId xmlns:a16="http://schemas.microsoft.com/office/drawing/2014/main" id="{9DF93AF7-D4DC-42B5-8A4F-B5F3ABBB031F}"/>
              </a:ext>
              <a:ext uri="{C183D7F6-B498-43B3-948B-1728B52AA6E4}">
                <adec:decorative xmlns:adec="http://schemas.microsoft.com/office/drawing/2017/decorative" val="1"/>
              </a:ext>
            </a:extLst>
          </p:cNvPr>
          <p:cNvSpPr/>
          <p:nvPr userDrawn="1"/>
        </p:nvSpPr>
        <p:spPr>
          <a:xfrm>
            <a:off x="7781678"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48383554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ntent 3 Column">
    <p:spTree>
      <p:nvGrpSpPr>
        <p:cNvPr id="1" name=""/>
        <p:cNvGrpSpPr/>
        <p:nvPr/>
      </p:nvGrpSpPr>
      <p:grpSpPr>
        <a:xfrm>
          <a:off x="0" y="0"/>
          <a:ext cx="0" cy="0"/>
          <a:chOff x="0" y="0"/>
          <a:chExt cx="0" cy="0"/>
        </a:xfrm>
      </p:grpSpPr>
      <p:sp>
        <p:nvSpPr>
          <p:cNvPr id="22" name="Title 2">
            <a:extLst>
              <a:ext uri="{FF2B5EF4-FFF2-40B4-BE49-F238E27FC236}">
                <a16:creationId xmlns:a16="http://schemas.microsoft.com/office/drawing/2014/main" id="{6186F91B-547E-43BC-9BCE-04619DAAFEC2}"/>
              </a:ext>
            </a:extLst>
          </p:cNvPr>
          <p:cNvSpPr>
            <a:spLocks noGrp="1"/>
          </p:cNvSpPr>
          <p:nvPr>
            <p:ph type="title"/>
          </p:nvPr>
        </p:nvSpPr>
        <p:spPr>
          <a:xfrm>
            <a:off x="594519" y="1"/>
            <a:ext cx="11002962" cy="1623218"/>
          </a:xfrm>
        </p:spPr>
        <p:txBody>
          <a:bodyPr anchor="ctr">
            <a:noAutofit/>
          </a:bodyPr>
          <a:lstStyle/>
          <a:p>
            <a:pPr algn="ctr"/>
            <a:r>
              <a:rPr lang="en-US" sz="4800"/>
              <a:t>Click to edit Master title style</a:t>
            </a:r>
            <a:endParaRPr lang="en-US" sz="4800" dirty="0"/>
          </a:p>
        </p:txBody>
      </p:sp>
      <p:sp>
        <p:nvSpPr>
          <p:cNvPr id="28" name="Text Placeholder 27">
            <a:extLst>
              <a:ext uri="{FF2B5EF4-FFF2-40B4-BE49-F238E27FC236}">
                <a16:creationId xmlns:a16="http://schemas.microsoft.com/office/drawing/2014/main" id="{D635DFA1-45D2-4EFE-8BB2-BE966346691E}"/>
              </a:ext>
            </a:extLst>
          </p:cNvPr>
          <p:cNvSpPr>
            <a:spLocks noGrp="1"/>
          </p:cNvSpPr>
          <p:nvPr>
            <p:ph type="body" sz="quarter" idx="13" hasCustomPrompt="1"/>
          </p:nvPr>
        </p:nvSpPr>
        <p:spPr>
          <a:xfrm>
            <a:off x="960121" y="3669506"/>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4" name="Picture Placeholder 23">
            <a:extLst>
              <a:ext uri="{FF2B5EF4-FFF2-40B4-BE49-F238E27FC236}">
                <a16:creationId xmlns:a16="http://schemas.microsoft.com/office/drawing/2014/main" id="{2F2918FE-A84E-4303-AEF3-4FD66CDD733E}"/>
              </a:ext>
            </a:extLst>
          </p:cNvPr>
          <p:cNvSpPr>
            <a:spLocks noGrp="1"/>
          </p:cNvSpPr>
          <p:nvPr>
            <p:ph type="pic" sz="quarter" idx="10"/>
          </p:nvPr>
        </p:nvSpPr>
        <p:spPr>
          <a:xfrm>
            <a:off x="960438" y="1624013"/>
            <a:ext cx="3108325" cy="1892300"/>
          </a:xfrm>
        </p:spPr>
        <p:txBody>
          <a:bodyPr>
            <a:noAutofit/>
          </a:bodyPr>
          <a:lstStyle/>
          <a:p>
            <a:r>
              <a:rPr lang="en-US" dirty="0"/>
              <a:t>Click icon to add picture</a:t>
            </a:r>
          </a:p>
        </p:txBody>
      </p:sp>
      <p:sp>
        <p:nvSpPr>
          <p:cNvPr id="25" name="Picture Placeholder 23">
            <a:extLst>
              <a:ext uri="{FF2B5EF4-FFF2-40B4-BE49-F238E27FC236}">
                <a16:creationId xmlns:a16="http://schemas.microsoft.com/office/drawing/2014/main" id="{E2401025-9BC9-4BDD-97DA-CA763CF846BB}"/>
              </a:ext>
            </a:extLst>
          </p:cNvPr>
          <p:cNvSpPr>
            <a:spLocks noGrp="1"/>
          </p:cNvSpPr>
          <p:nvPr>
            <p:ph type="pic" sz="quarter" idx="11"/>
          </p:nvPr>
        </p:nvSpPr>
        <p:spPr>
          <a:xfrm>
            <a:off x="4542155" y="1623219"/>
            <a:ext cx="3108325" cy="1892300"/>
          </a:xfrm>
        </p:spPr>
        <p:txBody>
          <a:bodyPr>
            <a:noAutofit/>
          </a:bodyPr>
          <a:lstStyle/>
          <a:p>
            <a:r>
              <a:rPr lang="en-US" dirty="0"/>
              <a:t>Click icon to add picture</a:t>
            </a:r>
          </a:p>
        </p:txBody>
      </p:sp>
      <p:sp>
        <p:nvSpPr>
          <p:cNvPr id="26" name="Picture Placeholder 23">
            <a:extLst>
              <a:ext uri="{FF2B5EF4-FFF2-40B4-BE49-F238E27FC236}">
                <a16:creationId xmlns:a16="http://schemas.microsoft.com/office/drawing/2014/main" id="{B7C4AAB6-897A-4ABD-AD50-2D86B197E914}"/>
              </a:ext>
            </a:extLst>
          </p:cNvPr>
          <p:cNvSpPr>
            <a:spLocks noGrp="1"/>
          </p:cNvSpPr>
          <p:nvPr>
            <p:ph type="pic" sz="quarter" idx="12"/>
          </p:nvPr>
        </p:nvSpPr>
        <p:spPr>
          <a:xfrm>
            <a:off x="8122920" y="1623219"/>
            <a:ext cx="3108325" cy="1892300"/>
          </a:xfrm>
        </p:spPr>
        <p:txBody>
          <a:bodyPr>
            <a:noAutofit/>
          </a:bodyPr>
          <a:lstStyle/>
          <a:p>
            <a:r>
              <a:rPr lang="en-US" dirty="0"/>
              <a:t>Click icon to add picture</a:t>
            </a:r>
          </a:p>
        </p:txBody>
      </p:sp>
      <p:sp>
        <p:nvSpPr>
          <p:cNvPr id="29" name="Text Placeholder 27">
            <a:extLst>
              <a:ext uri="{FF2B5EF4-FFF2-40B4-BE49-F238E27FC236}">
                <a16:creationId xmlns:a16="http://schemas.microsoft.com/office/drawing/2014/main" id="{790D65EC-6EB4-4594-91E9-5C3DE7C3BA89}"/>
              </a:ext>
            </a:extLst>
          </p:cNvPr>
          <p:cNvSpPr>
            <a:spLocks noGrp="1"/>
          </p:cNvSpPr>
          <p:nvPr>
            <p:ph type="body" sz="quarter" idx="14" hasCustomPrompt="1"/>
          </p:nvPr>
        </p:nvSpPr>
        <p:spPr>
          <a:xfrm>
            <a:off x="4541837"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Text Placeholder 27">
            <a:extLst>
              <a:ext uri="{FF2B5EF4-FFF2-40B4-BE49-F238E27FC236}">
                <a16:creationId xmlns:a16="http://schemas.microsoft.com/office/drawing/2014/main" id="{611CF730-D055-47C2-A626-299F429D41B2}"/>
              </a:ext>
            </a:extLst>
          </p:cNvPr>
          <p:cNvSpPr>
            <a:spLocks noGrp="1"/>
          </p:cNvSpPr>
          <p:nvPr>
            <p:ph type="body" sz="quarter" idx="15" hasCustomPrompt="1"/>
          </p:nvPr>
        </p:nvSpPr>
        <p:spPr>
          <a:xfrm>
            <a:off x="8122919" y="3681412"/>
            <a:ext cx="3108326" cy="2566988"/>
          </a:xfrm>
        </p:spPr>
        <p:txBody>
          <a:bodyPr>
            <a:noAutofit/>
          </a:bodyPr>
          <a:lstStyle>
            <a:lvl1pPr marL="0" indent="0">
              <a:buFont typeface="Wingdings" panose="05000000000000000000" pitchFamily="2" charset="2"/>
              <a:buNone/>
              <a:defRPr sz="2400" spc="300"/>
            </a:lvl1pPr>
            <a:lvl2pPr marL="685800" indent="-228600">
              <a:buFont typeface="Wingdings" panose="05000000000000000000" pitchFamily="2" charset="2"/>
              <a:buChar char="§"/>
              <a:defRPr/>
            </a:lvl2pPr>
            <a:lvl3pPr marL="1143000" indent="-228600">
              <a:buFont typeface="Wingdings" panose="05000000000000000000" pitchFamily="2" charset="2"/>
              <a:buChar char="§"/>
              <a:defRPr/>
            </a:lvl3pPr>
            <a:lvl4pPr marL="1600200" indent="-228600">
              <a:buFont typeface="Wingdings" panose="05000000000000000000" pitchFamily="2" charset="2"/>
              <a:buChar char="§"/>
              <a:defRPr/>
            </a:lvl4pPr>
            <a:lvl5pPr marL="2057400" indent="-228600">
              <a:buFont typeface="Wingdings" panose="05000000000000000000" pitchFamily="2" charset="2"/>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1" name="Slide Number Placeholder 5">
            <a:extLst>
              <a:ext uri="{FF2B5EF4-FFF2-40B4-BE49-F238E27FC236}">
                <a16:creationId xmlns:a16="http://schemas.microsoft.com/office/drawing/2014/main" id="{F09E06A6-BFDD-42BD-BA69-2CD3BEF0F73D}"/>
              </a:ext>
            </a:extLst>
          </p:cNvPr>
          <p:cNvSpPr>
            <a:spLocks noGrp="1"/>
          </p:cNvSpPr>
          <p:nvPr>
            <p:ph type="sldNum" sz="quarter" idx="16"/>
          </p:nvPr>
        </p:nvSpPr>
        <p:spPr>
          <a:xfrm>
            <a:off x="11549269" y="6468303"/>
            <a:ext cx="443948" cy="365125"/>
          </a:xfrm>
        </p:spPr>
        <p:txBody>
          <a:bodyPr>
            <a:noAutofit/>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2924716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58000"/>
          </a:xfrm>
          <a:effectLst/>
        </p:spPr>
        <p:txBody>
          <a:bodyPr anchor="ctr"/>
          <a:lstStyle>
            <a:lvl1pPr marL="0" indent="0" algn="ctr">
              <a:buNone/>
              <a:defRPr/>
            </a:lvl1pPr>
          </a:lstStyle>
          <a:p>
            <a:r>
              <a:rPr lang="en-US" dirty="0"/>
              <a:t>Click icon to add picture</a:t>
            </a:r>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16" name="Content Placeholder 8">
            <a:extLst>
              <a:ext uri="{FF2B5EF4-FFF2-40B4-BE49-F238E27FC236}">
                <a16:creationId xmlns:a16="http://schemas.microsoft.com/office/drawing/2014/main" id="{42436126-0370-4532-A8AD-D20897982AD2}"/>
              </a:ext>
            </a:extLst>
          </p:cNvPr>
          <p:cNvSpPr>
            <a:spLocks noGrp="1"/>
          </p:cNvSpPr>
          <p:nvPr>
            <p:ph idx="1" hasCustomPrompt="1"/>
          </p:nvPr>
        </p:nvSpPr>
        <p:spPr>
          <a:xfrm>
            <a:off x="6096000" y="1661160"/>
            <a:ext cx="4646246" cy="2218585"/>
          </a:xfrm>
        </p:spPr>
        <p:txBody>
          <a:bodyPr>
            <a:noAutofit/>
          </a:bodyPr>
          <a:lstStyle>
            <a:lvl1pPr>
              <a:defRPr/>
            </a:lvl1pPr>
          </a:lstStyle>
          <a:p>
            <a:pPr marL="0" indent="0">
              <a:lnSpc>
                <a:spcPct val="100000"/>
              </a:lnSpc>
              <a:buNone/>
            </a:pPr>
            <a:r>
              <a:rPr lang="en-US" sz="1600" dirty="0">
                <a:cs typeface="Biome Light" panose="020B0303030204020804" pitchFamily="34" charset="0"/>
              </a:rPr>
              <a:t>Click to edit master text style.</a:t>
            </a:r>
          </a:p>
          <a:p>
            <a:pPr marL="0" indent="0">
              <a:buNone/>
            </a:pPr>
            <a:endParaRPr lang="en-US" dirty="0"/>
          </a:p>
        </p:txBody>
      </p:sp>
      <p:sp>
        <p:nvSpPr>
          <p:cNvPr id="17" name="Slide Number Placeholder 70">
            <a:extLst>
              <a:ext uri="{FF2B5EF4-FFF2-40B4-BE49-F238E27FC236}">
                <a16:creationId xmlns:a16="http://schemas.microsoft.com/office/drawing/2014/main" id="{AEC105AD-E933-4969-B038-0ABD6F013167}"/>
              </a:ext>
            </a:extLst>
          </p:cNvPr>
          <p:cNvSpPr txBox="1">
            <a:spLocks/>
          </p:cNvSpPr>
          <p:nvPr userDrawn="1"/>
        </p:nvSpPr>
        <p:spPr>
          <a:xfrm>
            <a:off x="11549269" y="6468303"/>
            <a:ext cx="443948"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C2E478F-E849-4A8C-AF1F-CBCC78A7CBFA}" type="slidenum">
              <a:rPr lang="en-US" smtClean="0"/>
              <a:pPr/>
              <a:t>‹#›</a:t>
            </a:fld>
            <a:endParaRPr lang="en-US" dirty="0"/>
          </a:p>
        </p:txBody>
      </p:sp>
      <p:sp>
        <p:nvSpPr>
          <p:cNvPr id="7" name="Title 1">
            <a:extLst>
              <a:ext uri="{FF2B5EF4-FFF2-40B4-BE49-F238E27FC236}">
                <a16:creationId xmlns:a16="http://schemas.microsoft.com/office/drawing/2014/main" id="{76CDEBF2-B5C9-4887-B717-81C3D1A73CA9}"/>
              </a:ext>
            </a:extLst>
          </p:cNvPr>
          <p:cNvSpPr>
            <a:spLocks noGrp="1"/>
          </p:cNvSpPr>
          <p:nvPr>
            <p:ph type="title"/>
          </p:nvPr>
        </p:nvSpPr>
        <p:spPr>
          <a:xfrm>
            <a:off x="6095999" y="612037"/>
            <a:ext cx="5897218" cy="884238"/>
          </a:xfrm>
        </p:spPr>
        <p:txBody>
          <a:bodyPr lIns="91440" rIns="91440" anchor="t">
            <a:noAutofit/>
          </a:bodyPr>
          <a:lstStyle>
            <a:lvl1pPr algn="l">
              <a:lnSpc>
                <a:spcPct val="150000"/>
              </a:lnSpc>
              <a:spcBef>
                <a:spcPts val="1000"/>
              </a:spcBef>
              <a:defRPr sz="3200">
                <a:solidFill>
                  <a:schemeClr val="tx1"/>
                </a:solidFill>
              </a:defRPr>
            </a:lvl1pPr>
          </a:lstStyle>
          <a:p>
            <a:r>
              <a:rPr lang="en-US"/>
              <a:t>Click to edit Master title style</a:t>
            </a:r>
            <a:endParaRPr lang="en-US" dirty="0"/>
          </a:p>
        </p:txBody>
      </p:sp>
      <p:sp>
        <p:nvSpPr>
          <p:cNvPr id="2" name="Rectangle 1">
            <a:extLst>
              <a:ext uri="{FF2B5EF4-FFF2-40B4-BE49-F238E27FC236}">
                <a16:creationId xmlns:a16="http://schemas.microsoft.com/office/drawing/2014/main" id="{016A7FA3-8C13-4E5A-88C4-4357C8ACD73E}"/>
              </a:ext>
              <a:ext uri="{C183D7F6-B498-43B3-948B-1728B52AA6E4}">
                <adec:decorative xmlns:adec="http://schemas.microsoft.com/office/drawing/2017/decorative" val="1"/>
              </a:ext>
            </a:extLst>
          </p:cNvPr>
          <p:cNvSpPr/>
          <p:nvPr userDrawn="1"/>
        </p:nvSpPr>
        <p:spPr>
          <a:xfrm>
            <a:off x="6107044"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13056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losing">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dirty="0"/>
              <a:t>Click icon to add picture</a:t>
            </a:r>
          </a:p>
        </p:txBody>
      </p:sp>
      <p:sp>
        <p:nvSpPr>
          <p:cNvPr id="6" name="Title 5">
            <a:extLst>
              <a:ext uri="{FF2B5EF4-FFF2-40B4-BE49-F238E27FC236}">
                <a16:creationId xmlns:a16="http://schemas.microsoft.com/office/drawing/2014/main" id="{D9074D0F-754F-4F2C-A410-F222D2D2346E}"/>
              </a:ext>
            </a:extLst>
          </p:cNvPr>
          <p:cNvSpPr>
            <a:spLocks noGrp="1"/>
          </p:cNvSpPr>
          <p:nvPr>
            <p:ph type="title" idx="4294967295"/>
          </p:nvPr>
        </p:nvSpPr>
        <p:spPr>
          <a:xfrm>
            <a:off x="702365" y="1660810"/>
            <a:ext cx="10787270" cy="830649"/>
          </a:xfrm>
        </p:spPr>
        <p:txBody>
          <a:bodyPr>
            <a:noAutofit/>
          </a:bodyPr>
          <a:lstStyle/>
          <a:p>
            <a:r>
              <a:rPr lang="en-US" sz="4000" spc="300"/>
              <a:t>Click to edit Master title style</a:t>
            </a:r>
            <a:endParaRPr lang="en-US" sz="4000" spc="300" dirty="0"/>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hasCustomPrompt="1"/>
          </p:nvPr>
        </p:nvSpPr>
        <p:spPr>
          <a:xfrm>
            <a:off x="3512343" y="5137992"/>
            <a:ext cx="5167313"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 MASTER TEXT STYLES</a:t>
            </a:r>
          </a:p>
        </p:txBody>
      </p:sp>
      <p:sp>
        <p:nvSpPr>
          <p:cNvPr id="31" name="Text Placeholder 13">
            <a:extLst>
              <a:ext uri="{FF2B5EF4-FFF2-40B4-BE49-F238E27FC236}">
                <a16:creationId xmlns:a16="http://schemas.microsoft.com/office/drawing/2014/main" id="{1D89734B-03E0-4ADE-8F62-C819F3E976D5}"/>
              </a:ext>
            </a:extLst>
          </p:cNvPr>
          <p:cNvSpPr>
            <a:spLocks noGrp="1"/>
          </p:cNvSpPr>
          <p:nvPr>
            <p:ph type="body" sz="quarter" idx="16" hasCustomPrompt="1"/>
          </p:nvPr>
        </p:nvSpPr>
        <p:spPr>
          <a:xfrm>
            <a:off x="588194"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2" name="Text Placeholder 13">
            <a:extLst>
              <a:ext uri="{FF2B5EF4-FFF2-40B4-BE49-F238E27FC236}">
                <a16:creationId xmlns:a16="http://schemas.microsoft.com/office/drawing/2014/main" id="{85971F4D-8B59-4B3E-9169-64E0EF1BA85F}"/>
              </a:ext>
            </a:extLst>
          </p:cNvPr>
          <p:cNvSpPr>
            <a:spLocks noGrp="1"/>
          </p:cNvSpPr>
          <p:nvPr>
            <p:ph type="body" sz="quarter" idx="17" hasCustomPrompt="1"/>
          </p:nvPr>
        </p:nvSpPr>
        <p:spPr>
          <a:xfrm>
            <a:off x="4563664" y="3893330"/>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3" name="Text Placeholder 13">
            <a:extLst>
              <a:ext uri="{FF2B5EF4-FFF2-40B4-BE49-F238E27FC236}">
                <a16:creationId xmlns:a16="http://schemas.microsoft.com/office/drawing/2014/main" id="{90B19777-E2ED-419C-B486-857117FD081B}"/>
              </a:ext>
            </a:extLst>
          </p:cNvPr>
          <p:cNvSpPr>
            <a:spLocks noGrp="1"/>
          </p:cNvSpPr>
          <p:nvPr>
            <p:ph type="body" sz="quarter" idx="18" hasCustomPrompt="1"/>
          </p:nvPr>
        </p:nvSpPr>
        <p:spPr>
          <a:xfrm>
            <a:off x="8539138" y="3903126"/>
            <a:ext cx="3064668" cy="518795"/>
          </a:xfrm>
        </p:spPr>
        <p:txBody>
          <a:bodyPr>
            <a:noAutofit/>
          </a:bodyPr>
          <a:lstStyle>
            <a:lvl1pPr marL="0" indent="0" algn="ctr">
              <a:buNone/>
              <a:defRPr sz="1800" spc="300">
                <a:solidFill>
                  <a:schemeClr val="tx1"/>
                </a:solidFill>
              </a:defRPr>
            </a:lvl1pPr>
            <a:lvl2pPr marL="457200" indent="0">
              <a:buNone/>
              <a:defRPr/>
            </a:lvl2pPr>
          </a:lstStyle>
          <a:p>
            <a:pPr lvl="0"/>
            <a:r>
              <a:rPr lang="en-US" dirty="0"/>
              <a:t>click to edit</a:t>
            </a:r>
          </a:p>
        </p:txBody>
      </p:sp>
      <p:sp>
        <p:nvSpPr>
          <p:cNvPr id="34" name="Online Image Placeholder 33">
            <a:extLst>
              <a:ext uri="{FF2B5EF4-FFF2-40B4-BE49-F238E27FC236}">
                <a16:creationId xmlns:a16="http://schemas.microsoft.com/office/drawing/2014/main" id="{1A58EB44-F532-4998-B316-61C738C37BF5}"/>
              </a:ext>
            </a:extLst>
          </p:cNvPr>
          <p:cNvSpPr>
            <a:spLocks noGrp="1"/>
          </p:cNvSpPr>
          <p:nvPr>
            <p:ph type="clipArt" sz="quarter" idx="19" hasCustomPrompt="1"/>
          </p:nvPr>
        </p:nvSpPr>
        <p:spPr>
          <a:xfrm>
            <a:off x="1754768" y="3098985"/>
            <a:ext cx="731520" cy="731520"/>
          </a:xfrm>
        </p:spPr>
        <p:txBody>
          <a:bodyPr>
            <a:noAutofit/>
          </a:bodyPr>
          <a:lstStyle>
            <a:lvl1pPr marL="0" indent="0">
              <a:buNone/>
              <a:defRPr/>
            </a:lvl1pPr>
          </a:lstStyle>
          <a:p>
            <a:r>
              <a:rPr lang="en-US" dirty="0"/>
              <a:t>Icon</a:t>
            </a:r>
          </a:p>
        </p:txBody>
      </p:sp>
      <p:sp>
        <p:nvSpPr>
          <p:cNvPr id="35" name="Online Image Placeholder 33">
            <a:extLst>
              <a:ext uri="{FF2B5EF4-FFF2-40B4-BE49-F238E27FC236}">
                <a16:creationId xmlns:a16="http://schemas.microsoft.com/office/drawing/2014/main" id="{33763C3C-3545-40BD-9B2C-DC4C0E4CE819}"/>
              </a:ext>
            </a:extLst>
          </p:cNvPr>
          <p:cNvSpPr>
            <a:spLocks noGrp="1"/>
          </p:cNvSpPr>
          <p:nvPr>
            <p:ph type="clipArt" sz="quarter" idx="20" hasCustomPrompt="1"/>
          </p:nvPr>
        </p:nvSpPr>
        <p:spPr>
          <a:xfrm>
            <a:off x="5730240" y="3098985"/>
            <a:ext cx="731520" cy="731520"/>
          </a:xfrm>
        </p:spPr>
        <p:txBody>
          <a:bodyPr>
            <a:noAutofit/>
          </a:bodyPr>
          <a:lstStyle>
            <a:lvl1pPr marL="0" indent="0">
              <a:buNone/>
              <a:defRPr/>
            </a:lvl1pPr>
          </a:lstStyle>
          <a:p>
            <a:r>
              <a:rPr lang="en-US" dirty="0"/>
              <a:t>Icon</a:t>
            </a:r>
          </a:p>
        </p:txBody>
      </p:sp>
      <p:sp>
        <p:nvSpPr>
          <p:cNvPr id="36" name="Online Image Placeholder 33">
            <a:extLst>
              <a:ext uri="{FF2B5EF4-FFF2-40B4-BE49-F238E27FC236}">
                <a16:creationId xmlns:a16="http://schemas.microsoft.com/office/drawing/2014/main" id="{1C5D3777-17F3-4225-8C52-2EF1DB4FD54A}"/>
              </a:ext>
            </a:extLst>
          </p:cNvPr>
          <p:cNvSpPr>
            <a:spLocks noGrp="1"/>
          </p:cNvSpPr>
          <p:nvPr>
            <p:ph type="clipArt" sz="quarter" idx="21" hasCustomPrompt="1"/>
          </p:nvPr>
        </p:nvSpPr>
        <p:spPr>
          <a:xfrm>
            <a:off x="9705712" y="3098985"/>
            <a:ext cx="731520" cy="731520"/>
          </a:xfrm>
        </p:spPr>
        <p:txBody>
          <a:bodyPr>
            <a:noAutofit/>
          </a:bodyPr>
          <a:lstStyle>
            <a:lvl1pPr marL="0" indent="0">
              <a:buNone/>
              <a:defRPr/>
            </a:lvl1pPr>
          </a:lstStyle>
          <a:p>
            <a:r>
              <a:rPr lang="en-US" dirty="0"/>
              <a:t>Icon</a:t>
            </a:r>
          </a:p>
        </p:txBody>
      </p:sp>
    </p:spTree>
    <p:extLst>
      <p:ext uri="{BB962C8B-B14F-4D97-AF65-F5344CB8AC3E}">
        <p14:creationId xmlns:p14="http://schemas.microsoft.com/office/powerpoint/2010/main" val="3347942749"/>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dirty="0"/>
              <a:t>Click icon to add picture</a:t>
            </a:r>
          </a:p>
        </p:txBody>
      </p:sp>
      <p:sp>
        <p:nvSpPr>
          <p:cNvPr id="14" name="Text Placeholder 13">
            <a:extLst>
              <a:ext uri="{FF2B5EF4-FFF2-40B4-BE49-F238E27FC236}">
                <a16:creationId xmlns:a16="http://schemas.microsoft.com/office/drawing/2014/main" id="{F80209DF-C4D9-43B8-AA05-F53619153042}"/>
              </a:ext>
            </a:extLst>
          </p:cNvPr>
          <p:cNvSpPr>
            <a:spLocks noGrp="1"/>
          </p:cNvSpPr>
          <p:nvPr>
            <p:ph type="body" sz="quarter" idx="12"/>
          </p:nvPr>
        </p:nvSpPr>
        <p:spPr>
          <a:xfrm>
            <a:off x="3512343" y="5922140"/>
            <a:ext cx="5167313" cy="518795"/>
          </a:xfrm>
        </p:spPr>
        <p:txBody>
          <a:bodyPr>
            <a:noAutofit/>
          </a:bodyPr>
          <a:lstStyle>
            <a:lvl1pPr marL="0" indent="0" algn="ctr">
              <a:buNone/>
              <a:defRPr sz="1800" spc="300">
                <a:solidFill>
                  <a:schemeClr val="tx1"/>
                </a:solidFill>
              </a:defRPr>
            </a:lvl1pPr>
            <a:lvl2pPr marL="457200" indent="0">
              <a:buNone/>
              <a:defRPr/>
            </a:lvl2pPr>
          </a:lstStyle>
          <a:p>
            <a:pPr lvl="0"/>
            <a:r>
              <a:rPr lang="en-US"/>
              <a:t>Click to edit Master text styles</a:t>
            </a:r>
          </a:p>
        </p:txBody>
      </p:sp>
      <p:sp>
        <p:nvSpPr>
          <p:cNvPr id="7" name="Text Placeholder 6">
            <a:extLst>
              <a:ext uri="{FF2B5EF4-FFF2-40B4-BE49-F238E27FC236}">
                <a16:creationId xmlns:a16="http://schemas.microsoft.com/office/drawing/2014/main" id="{758235C5-25B1-4243-9762-4AAD3C08E8BE}"/>
              </a:ext>
            </a:extLst>
          </p:cNvPr>
          <p:cNvSpPr>
            <a:spLocks noGrp="1"/>
          </p:cNvSpPr>
          <p:nvPr>
            <p:ph type="body" idx="1" hasCustomPrompt="1"/>
          </p:nvPr>
        </p:nvSpPr>
        <p:spPr>
          <a:xfrm>
            <a:off x="4038600" y="3608511"/>
            <a:ext cx="4114800" cy="518795"/>
          </a:xfrm>
          <a:gradFill flip="none" rotWithShape="1">
            <a:gsLst>
              <a:gs pos="0">
                <a:schemeClr val="accent5"/>
              </a:gs>
              <a:gs pos="100000">
                <a:schemeClr val="accent2">
                  <a:lumMod val="97000"/>
                  <a:lumOff val="3000"/>
                </a:schemeClr>
              </a:gs>
              <a:gs pos="50000">
                <a:schemeClr val="accent1"/>
              </a:gs>
            </a:gsLst>
            <a:lin ang="10800000" scaled="1"/>
            <a:tileRect/>
          </a:gradFill>
        </p:spPr>
        <p:txBody>
          <a:bodyPr>
            <a:noAutofit/>
          </a:bodyPr>
          <a:lstStyle>
            <a:lvl1pPr marL="0" indent="0" algn="ctr">
              <a:buNone/>
              <a:defRPr sz="1800" cap="all" baseline="0"/>
            </a:lvl1pPr>
          </a:lstStyle>
          <a:p>
            <a:r>
              <a:rPr lang="en-US" spc="300" dirty="0"/>
              <a:t>ANNUAL REVIEW</a:t>
            </a:r>
          </a:p>
        </p:txBody>
      </p:sp>
      <p:sp>
        <p:nvSpPr>
          <p:cNvPr id="2" name="Title 1">
            <a:extLst>
              <a:ext uri="{FF2B5EF4-FFF2-40B4-BE49-F238E27FC236}">
                <a16:creationId xmlns:a16="http://schemas.microsoft.com/office/drawing/2014/main" id="{298B2C6E-DB6F-4476-8E95-9F6EC79392FD}"/>
              </a:ext>
            </a:extLst>
          </p:cNvPr>
          <p:cNvSpPr>
            <a:spLocks noGrp="1"/>
          </p:cNvSpPr>
          <p:nvPr>
            <p:ph type="title" hasCustomPrompt="1"/>
          </p:nvPr>
        </p:nvSpPr>
        <p:spPr>
          <a:xfrm>
            <a:off x="350836" y="2445633"/>
            <a:ext cx="11490325" cy="823913"/>
          </a:xfrm>
        </p:spPr>
        <p:txBody>
          <a:bodyPr>
            <a:noAutofit/>
          </a:bodyPr>
          <a:lstStyle>
            <a:lvl1pPr>
              <a:lnSpc>
                <a:spcPct val="150000"/>
              </a:lnSpc>
              <a:spcBef>
                <a:spcPts val="1000"/>
              </a:spcBef>
              <a:defRPr sz="4000" cap="all" spc="300" baseline="0"/>
            </a:lvl1pPr>
          </a:lstStyle>
          <a:p>
            <a:r>
              <a:rPr lang="en-US" dirty="0"/>
              <a:t>Click to edit Master TEXT styles</a:t>
            </a:r>
          </a:p>
        </p:txBody>
      </p:sp>
    </p:spTree>
    <p:extLst>
      <p:ext uri="{BB962C8B-B14F-4D97-AF65-F5344CB8AC3E}">
        <p14:creationId xmlns:p14="http://schemas.microsoft.com/office/powerpoint/2010/main" val="2752629170"/>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p:spPr>
        <p:txBody>
          <a:bodyPr anchor="ctr"/>
          <a:lstStyle>
            <a:lvl1pPr marL="0" indent="0" algn="ctr">
              <a:buNone/>
              <a:defRPr/>
            </a:lvl1pPr>
          </a:lstStyle>
          <a:p>
            <a:r>
              <a:rPr lang="en-US" dirty="0"/>
              <a:t>Click icon to add picture</a:t>
            </a:r>
          </a:p>
        </p:txBody>
      </p:sp>
      <p:sp>
        <p:nvSpPr>
          <p:cNvPr id="2" name="Title 1">
            <a:extLst>
              <a:ext uri="{FF2B5EF4-FFF2-40B4-BE49-F238E27FC236}">
                <a16:creationId xmlns:a16="http://schemas.microsoft.com/office/drawing/2014/main" id="{7C83D428-B974-43F4-9246-0A2EECA11A5B}"/>
              </a:ext>
            </a:extLst>
          </p:cNvPr>
          <p:cNvSpPr>
            <a:spLocks noGrp="1"/>
          </p:cNvSpPr>
          <p:nvPr>
            <p:ph type="title" hasCustomPrompt="1"/>
          </p:nvPr>
        </p:nvSpPr>
        <p:spPr>
          <a:xfrm>
            <a:off x="7068819" y="642927"/>
            <a:ext cx="4846320" cy="1435947"/>
          </a:xfrm>
        </p:spPr>
        <p:txBody>
          <a:bodyPr anchor="t">
            <a:noAutofit/>
          </a:bodyPr>
          <a:lstStyle>
            <a:lvl1pPr algn="l">
              <a:lnSpc>
                <a:spcPct val="150000"/>
              </a:lnSpc>
              <a:spcBef>
                <a:spcPts val="1000"/>
              </a:spcBef>
              <a:defRPr sz="5400" baseline="0"/>
            </a:lvl1pPr>
          </a:lstStyle>
          <a:p>
            <a:r>
              <a:rPr lang="en-US" dirty="0"/>
              <a:t>Title</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Text Placeholder 12">
            <a:extLst>
              <a:ext uri="{FF2B5EF4-FFF2-40B4-BE49-F238E27FC236}">
                <a16:creationId xmlns:a16="http://schemas.microsoft.com/office/drawing/2014/main" id="{9D00A38D-CFE8-4333-B9D2-D3E7EACA4F0E}"/>
              </a:ext>
            </a:extLst>
          </p:cNvPr>
          <p:cNvSpPr>
            <a:spLocks noGrp="1"/>
          </p:cNvSpPr>
          <p:nvPr>
            <p:ph type="body" sz="quarter" idx="15" hasCustomPrompt="1"/>
          </p:nvPr>
        </p:nvSpPr>
        <p:spPr>
          <a:xfrm>
            <a:off x="7068820" y="2078875"/>
            <a:ext cx="4114800" cy="3798888"/>
          </a:xfrm>
        </p:spPr>
        <p:txBody>
          <a:bodyPr>
            <a:noAutofit/>
          </a:bodyPr>
          <a:lstStyle>
            <a:lvl1pPr marL="0" indent="0">
              <a:buNone/>
              <a:defRPr sz="1800" spc="300"/>
            </a:lvl1pPr>
          </a:lstStyle>
          <a:p>
            <a:pPr lvl="0"/>
            <a:r>
              <a:rPr lang="en-US" dirty="0"/>
              <a:t>CLICK TO EDIT MASTER TEXT STYLES</a:t>
            </a:r>
          </a:p>
        </p:txBody>
      </p:sp>
      <p:sp>
        <p:nvSpPr>
          <p:cNvPr id="3" name="Rectangle 2">
            <a:extLst>
              <a:ext uri="{FF2B5EF4-FFF2-40B4-BE49-F238E27FC236}">
                <a16:creationId xmlns:a16="http://schemas.microsoft.com/office/drawing/2014/main" id="{1AA8588E-221D-4931-A290-C5C4184435AD}"/>
              </a:ext>
              <a:ext uri="{C183D7F6-B498-43B3-948B-1728B52AA6E4}">
                <adec:decorative xmlns:adec="http://schemas.microsoft.com/office/drawing/2017/decorative" val="1"/>
              </a:ext>
            </a:extLst>
          </p:cNvPr>
          <p:cNvSpPr/>
          <p:nvPr userDrawn="1"/>
        </p:nvSpPr>
        <p:spPr>
          <a:xfrm>
            <a:off x="7068820"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7510989"/>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75834785"/>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75124943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5" name="Slide Number Placeholder 4"/>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62683162"/>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3" name="Footer Placeholder 2"/>
          <p:cNvSpPr>
            <a:spLocks noGrp="1"/>
          </p:cNvSpPr>
          <p:nvPr>
            <p:ph type="ftr" sz="quarter" idx="11"/>
          </p:nvPr>
        </p:nvSpPr>
        <p:spPr/>
        <p:txBody>
          <a:bodyPr/>
          <a:lstStyle/>
          <a:p>
            <a:r>
              <a:rPr lang="en-US"/>
              <a:t>Add a footer</a:t>
            </a:r>
            <a:endParaRPr lang="en-US" dirty="0"/>
          </a:p>
        </p:txBody>
      </p:sp>
      <p:sp>
        <p:nvSpPr>
          <p:cNvPr id="4" name="Slide Number Placeholder 3"/>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386820694"/>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E36636D-D922-432D-A958-524484B5923D}" type="datetimeFigureOut">
              <a:rPr lang="en-US" smtClean="0"/>
              <a:pPr/>
              <a:t>2/22/2021</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816937110"/>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8E36636D-D922-432D-A958-524484B5923D}" type="datetimeFigureOut">
              <a:rPr lang="en-US" smtClean="0"/>
              <a:pPr/>
              <a:t>2/22/2021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r>
              <a:rPr lang="en-US"/>
              <a:t>Add a footer</a:t>
            </a:r>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2135635430"/>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slideLayout" Target="../slideLayouts/slideLayout18.xml" /><Relationship Id="rId26" Type="http://schemas.openxmlformats.org/officeDocument/2006/relationships/slideLayout" Target="../slideLayouts/slideLayout26.xml" /><Relationship Id="rId3" Type="http://schemas.openxmlformats.org/officeDocument/2006/relationships/slideLayout" Target="../slideLayouts/slideLayout3.xml" /><Relationship Id="rId21" Type="http://schemas.openxmlformats.org/officeDocument/2006/relationships/slideLayout" Target="../slideLayouts/slideLayout21.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5" Type="http://schemas.openxmlformats.org/officeDocument/2006/relationships/slideLayout" Target="../slideLayouts/slideLayout25.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20" Type="http://schemas.openxmlformats.org/officeDocument/2006/relationships/slideLayout" Target="../slideLayouts/slideLayout20.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24" Type="http://schemas.openxmlformats.org/officeDocument/2006/relationships/slideLayout" Target="../slideLayouts/slideLayout24.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23" Type="http://schemas.openxmlformats.org/officeDocument/2006/relationships/slideLayout" Target="../slideLayouts/slideLayout23.xml" /><Relationship Id="rId28" Type="http://schemas.openxmlformats.org/officeDocument/2006/relationships/theme" Target="../theme/theme1.xml" /><Relationship Id="rId10" Type="http://schemas.openxmlformats.org/officeDocument/2006/relationships/slideLayout" Target="../slideLayouts/slideLayout10.xml" /><Relationship Id="rId19" Type="http://schemas.openxmlformats.org/officeDocument/2006/relationships/slideLayout" Target="../slideLayouts/slideLayout19.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 Id="rId22" Type="http://schemas.openxmlformats.org/officeDocument/2006/relationships/slideLayout" Target="../slideLayouts/slideLayout22.xml" /><Relationship Id="rId27" Type="http://schemas.openxmlformats.org/officeDocument/2006/relationships/slideLayout" Target="../slideLayouts/slideLayout27.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E36636D-D922-432D-A958-524484B5923D}" type="datetimeFigureOut">
              <a:rPr lang="en-US" smtClean="0"/>
              <a:pPr/>
              <a:t>2/22/2021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r>
              <a:rPr lang="en-US"/>
              <a:t>Add a footer</a:t>
            </a:r>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825988467"/>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 id="2147483780" r:id="rId18"/>
    <p:sldLayoutId id="2147483781" r:id="rId19"/>
    <p:sldLayoutId id="2147483782" r:id="rId20"/>
    <p:sldLayoutId id="2147483783" r:id="rId21"/>
    <p:sldLayoutId id="2147483784" r:id="rId22"/>
    <p:sldLayoutId id="2147483786" r:id="rId23"/>
    <p:sldLayoutId id="2147483787" r:id="rId24"/>
    <p:sldLayoutId id="2147483788" r:id="rId25"/>
    <p:sldLayoutId id="2147483752" r:id="rId26"/>
    <p:sldLayoutId id="2147483668" r:id="rId27"/>
  </p:sldLayoutIdLst>
  <p:hf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Layout" Target="../slideLayouts/slideLayout18.xml" /><Relationship Id="rId5" Type="http://schemas.openxmlformats.org/officeDocument/2006/relationships/image" Target="../media/image4.jpg" /><Relationship Id="rId4" Type="http://schemas.openxmlformats.org/officeDocument/2006/relationships/image" Target="../media/image3.png" /></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Web_Sudoku" TargetMode="External" /><Relationship Id="rId2" Type="http://schemas.openxmlformats.org/officeDocument/2006/relationships/image" Target="../media/image10.gif" /><Relationship Id="rId1" Type="http://schemas.openxmlformats.org/officeDocument/2006/relationships/slideLayout" Target="../slideLayouts/slideLayout21.xml" /></Relationships>
</file>

<file path=ppt/slides/_rels/slide11.xml.rels><?xml version="1.0" encoding="UTF-8" standalone="yes"?>
<Relationships xmlns="http://schemas.openxmlformats.org/package/2006/relationships"><Relationship Id="rId2" Type="http://schemas.openxmlformats.org/officeDocument/2006/relationships/image" Target="../media/image8.jpg" /><Relationship Id="rId1" Type="http://schemas.openxmlformats.org/officeDocument/2006/relationships/slideLayout" Target="../slideLayouts/slideLayout23.xml" /></Relationships>
</file>

<file path=ppt/slides/_rels/slide12.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3.xml" /><Relationship Id="rId1" Type="http://schemas.openxmlformats.org/officeDocument/2006/relationships/slideLayout" Target="../slideLayouts/slideLayout24.xml" /><Relationship Id="rId4" Type="http://schemas.microsoft.com/office/2007/relationships/hdphoto" Target="../media/hdphoto5.wdp"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12.png" /></Relationships>
</file>

<file path=ppt/slides/_rels/slide15.xml.rels><?xml version="1.0" encoding="UTF-8" standalone="yes"?>
<Relationships xmlns="http://schemas.openxmlformats.org/package/2006/relationships"><Relationship Id="rId3" Type="http://schemas.microsoft.com/office/2007/relationships/hdphoto" Target="../media/hdphoto1.wdp" /><Relationship Id="rId2" Type="http://schemas.openxmlformats.org/officeDocument/2006/relationships/image" Target="../media/image2.png" /><Relationship Id="rId1" Type="http://schemas.openxmlformats.org/officeDocument/2006/relationships/slideLayout" Target="../slideLayouts/slideLayout25.xml" /><Relationship Id="rId5" Type="http://schemas.openxmlformats.org/officeDocument/2006/relationships/hyperlink" Target="https://jojofeelings.wordpress.com/2011/12/14/turning-2/" TargetMode="External" /><Relationship Id="rId4" Type="http://schemas.openxmlformats.org/officeDocument/2006/relationships/image" Target="../media/image13.jpg"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 /></Relationships>
</file>

<file path=ppt/slides/_rels/slide3.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1.xml" /><Relationship Id="rId1" Type="http://schemas.openxmlformats.org/officeDocument/2006/relationships/slideLayout" Target="../slideLayouts/slideLayout19.xml" /><Relationship Id="rId4" Type="http://schemas.microsoft.com/office/2007/relationships/hdphoto" Target="../media/hdphoto2.wdp" /></Relationships>
</file>

<file path=ppt/slides/_rels/slide4.xml.rels><?xml version="1.0" encoding="UTF-8" standalone="yes"?>
<Relationships xmlns="http://schemas.openxmlformats.org/package/2006/relationships"><Relationship Id="rId3" Type="http://schemas.microsoft.com/office/2007/relationships/hdphoto" Target="../media/hdphoto3.wdp" /><Relationship Id="rId2" Type="http://schemas.openxmlformats.org/officeDocument/2006/relationships/image" Target="../media/image6.png" /><Relationship Id="rId1" Type="http://schemas.openxmlformats.org/officeDocument/2006/relationships/slideLayout" Target="../slideLayouts/slideLayout20.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 /></Relationships>
</file>

<file path=ppt/slides/_rels/slide7.xml.rels><?xml version="1.0" encoding="UTF-8" standalone="yes"?>
<Relationships xmlns="http://schemas.openxmlformats.org/package/2006/relationships"><Relationship Id="rId3" Type="http://schemas.microsoft.com/office/2007/relationships/hdphoto" Target="../media/hdphoto3.wdp" /><Relationship Id="rId2" Type="http://schemas.openxmlformats.org/officeDocument/2006/relationships/image" Target="../media/image6.png" /><Relationship Id="rId1" Type="http://schemas.openxmlformats.org/officeDocument/2006/relationships/slideLayout" Target="../slideLayouts/slideLayout18.xml" /></Relationships>
</file>

<file path=ppt/slides/_rels/slide8.xml.rels><?xml version="1.0" encoding="UTF-8" standalone="yes"?>
<Relationships xmlns="http://schemas.openxmlformats.org/package/2006/relationships"><Relationship Id="rId3" Type="http://schemas.openxmlformats.org/officeDocument/2006/relationships/image" Target="../media/image7.jpg" /><Relationship Id="rId2" Type="http://schemas.openxmlformats.org/officeDocument/2006/relationships/notesSlide" Target="../notesSlides/notesSlide2.xml" /><Relationship Id="rId1" Type="http://schemas.openxmlformats.org/officeDocument/2006/relationships/slideLayout" Target="../slideLayouts/slideLayout22.xml" /><Relationship Id="rId5" Type="http://schemas.openxmlformats.org/officeDocument/2006/relationships/image" Target="../media/image8.jpg" /><Relationship Id="rId4" Type="http://schemas.openxmlformats.org/officeDocument/2006/relationships/hyperlink" Target="https://flatworldknowledge.lardbucket.org/books/public-speaking-practice-and-ethics/s12-03-putting-it-together-steps-to-c.html" TargetMode="External" /></Relationships>
</file>

<file path=ppt/slides/_rels/slide9.xml.rels><?xml version="1.0" encoding="UTF-8" standalone="yes"?>
<Relationships xmlns="http://schemas.openxmlformats.org/package/2006/relationships"><Relationship Id="rId3" Type="http://schemas.microsoft.com/office/2007/relationships/hdphoto" Target="../media/hdphoto4.wdp" /><Relationship Id="rId2" Type="http://schemas.openxmlformats.org/officeDocument/2006/relationships/image" Target="../media/image9.png" /><Relationship Id="rId1" Type="http://schemas.openxmlformats.org/officeDocument/2006/relationships/slideLayout" Target="../slideLayouts/slideLayout20.xml" /></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pic>
        <p:nvPicPr>
          <p:cNvPr id="8" name="Picture Placeholder 7" descr="abstract image">
            <a:extLst>
              <a:ext uri="{FF2B5EF4-FFF2-40B4-BE49-F238E27FC236}">
                <a16:creationId xmlns:a16="http://schemas.microsoft.com/office/drawing/2014/main" id="{9AB29DBC-55D3-49D9-BB44-4936739C4B57}"/>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1143726"/>
            <a:ext cx="12192000" cy="8800668"/>
          </a:xfrm>
          <a:prstGeom prst="roundRect">
            <a:avLst>
              <a:gd name="adj" fmla="val 8594"/>
            </a:avLst>
          </a:prstGeom>
          <a:solidFill>
            <a:srgbClr val="FFFFFF">
              <a:shade val="85000"/>
              <a:alpha val="0"/>
            </a:srgbClr>
          </a:solidFill>
          <a:ln>
            <a:noFill/>
          </a:ln>
          <a:effectLst>
            <a:reflection blurRad="12700" stA="38000" endPos="28000" dist="5000" dir="5400000" sy="-100000" algn="bl" rotWithShape="0"/>
          </a:effectLst>
        </p:spPr>
      </p:pic>
      <p:sp>
        <p:nvSpPr>
          <p:cNvPr id="9" name="Title 8">
            <a:extLst>
              <a:ext uri="{FF2B5EF4-FFF2-40B4-BE49-F238E27FC236}">
                <a16:creationId xmlns:a16="http://schemas.microsoft.com/office/drawing/2014/main" id="{79DC1498-E692-42BA-B69F-6D37E6CFACA0}"/>
              </a:ext>
            </a:extLst>
          </p:cNvPr>
          <p:cNvSpPr>
            <a:spLocks noGrp="1"/>
          </p:cNvSpPr>
          <p:nvPr>
            <p:ph type="title"/>
          </p:nvPr>
        </p:nvSpPr>
        <p:spPr>
          <a:xfrm>
            <a:off x="-246743" y="3429001"/>
            <a:ext cx="13498286" cy="3586106"/>
          </a:xfrm>
          <a:noFill/>
        </p:spPr>
        <p:txBody>
          <a:bodyPr/>
          <a:lstStyle/>
          <a:p>
            <a:r>
              <a:rPr lang="en-US" sz="6600" dirty="0">
                <a:latin typeface="Algerian" panose="04020705040A02060702" pitchFamily="82" charset="0"/>
              </a:rPr>
              <a:t>         </a:t>
            </a:r>
            <a:br>
              <a:rPr lang="en-US" sz="6600" dirty="0">
                <a:latin typeface="Algerian" panose="04020705040A02060702" pitchFamily="82" charset="0"/>
              </a:rPr>
            </a:br>
            <a:r>
              <a:rPr lang="en-US" sz="6600" dirty="0">
                <a:latin typeface="Algerian" panose="04020705040A02060702" pitchFamily="82" charset="0"/>
              </a:rPr>
              <a:t>                G</a:t>
            </a:r>
          </a:p>
        </p:txBody>
      </p:sp>
      <p:sp>
        <p:nvSpPr>
          <p:cNvPr id="3" name="Text Placeholder 2">
            <a:extLst>
              <a:ext uri="{FF2B5EF4-FFF2-40B4-BE49-F238E27FC236}">
                <a16:creationId xmlns:a16="http://schemas.microsoft.com/office/drawing/2014/main" id="{C0AE828D-1E63-455F-949D-0C5454A7FE88}"/>
              </a:ext>
            </a:extLst>
          </p:cNvPr>
          <p:cNvSpPr>
            <a:spLocks noGrp="1"/>
          </p:cNvSpPr>
          <p:nvPr>
            <p:ph type="body" sz="quarter" idx="4294967295"/>
          </p:nvPr>
        </p:nvSpPr>
        <p:spPr>
          <a:xfrm>
            <a:off x="304799" y="4576879"/>
            <a:ext cx="6313714" cy="2167336"/>
          </a:xfrm>
          <a:gradFill>
            <a:gsLst>
              <a:gs pos="96000">
                <a:schemeClr val="accent4">
                  <a:alpha val="59000"/>
                </a:schemeClr>
              </a:gs>
              <a:gs pos="100000">
                <a:schemeClr val="accent2">
                  <a:lumMod val="97000"/>
                  <a:lumOff val="3000"/>
                </a:schemeClr>
              </a:gs>
              <a:gs pos="50000">
                <a:schemeClr val="accent1"/>
              </a:gs>
            </a:gsLst>
            <a:lin ang="10800000" scaled="1"/>
          </a:gradFill>
        </p:spPr>
        <p:txBody>
          <a:bodyPr>
            <a:noAutofit/>
          </a:bodyPr>
          <a:lstStyle/>
          <a:p>
            <a:pPr marL="0" indent="0">
              <a:buNone/>
            </a:pPr>
            <a:r>
              <a:rPr lang="en-US" sz="3200" b="1" dirty="0">
                <a:solidFill>
                  <a:schemeClr val="bg1"/>
                </a:solidFill>
                <a:latin typeface="Bahnschrift SemiLight" panose="020B0502040204020203" pitchFamily="34" charset="0"/>
              </a:rPr>
              <a:t>PRESENTED BY                                                      </a:t>
            </a:r>
          </a:p>
          <a:p>
            <a:pPr marL="0" indent="0">
              <a:buNone/>
            </a:pPr>
            <a:r>
              <a:rPr lang="en-US" sz="3200" b="1" dirty="0">
                <a:solidFill>
                  <a:schemeClr val="bg1"/>
                </a:solidFill>
                <a:latin typeface="Bahnschrift SemiLight" panose="020B0502040204020203" pitchFamily="34" charset="0"/>
              </a:rPr>
              <a:t>NEHA GUPTA  {E20BCA018}</a:t>
            </a:r>
          </a:p>
          <a:p>
            <a:pPr marL="0" indent="0">
              <a:buNone/>
            </a:pPr>
            <a:r>
              <a:rPr lang="en-US" sz="3200" b="1" dirty="0">
                <a:solidFill>
                  <a:schemeClr val="bg1"/>
                </a:solidFill>
                <a:latin typeface="Bahnschrift SemiLight" panose="020B0502040204020203" pitchFamily="34" charset="0"/>
              </a:rPr>
              <a:t>SIRI CHANDANA {E20BCA033}</a:t>
            </a:r>
          </a:p>
        </p:txBody>
      </p:sp>
      <p:sp>
        <p:nvSpPr>
          <p:cNvPr id="6" name="Text Placeholder 5">
            <a:extLst>
              <a:ext uri="{FF2B5EF4-FFF2-40B4-BE49-F238E27FC236}">
                <a16:creationId xmlns:a16="http://schemas.microsoft.com/office/drawing/2014/main" id="{D1414DD2-77E0-4EBC-87D1-EC6E6F076F73}"/>
              </a:ext>
            </a:extLst>
          </p:cNvPr>
          <p:cNvSpPr>
            <a:spLocks noGrp="1"/>
          </p:cNvSpPr>
          <p:nvPr>
            <p:ph type="body" sz="quarter" idx="11"/>
          </p:nvPr>
        </p:nvSpPr>
        <p:spPr>
          <a:xfrm>
            <a:off x="7951304" y="3429000"/>
            <a:ext cx="3795187" cy="1104557"/>
          </a:xfrm>
          <a:gradFill flip="none" rotWithShape="1">
            <a:gsLst>
              <a:gs pos="0">
                <a:schemeClr val="accent1">
                  <a:lumMod val="40000"/>
                  <a:lumOff val="60000"/>
                  <a:alpha val="0"/>
                </a:schemeClr>
              </a:gs>
              <a:gs pos="46000">
                <a:schemeClr val="accent1">
                  <a:lumMod val="95000"/>
                  <a:lumOff val="5000"/>
                </a:schemeClr>
              </a:gs>
              <a:gs pos="100000">
                <a:schemeClr val="accent1">
                  <a:lumMod val="60000"/>
                </a:schemeClr>
              </a:gs>
            </a:gsLst>
            <a:path path="circle">
              <a:fillToRect l="50000" t="130000" r="50000" b="-30000"/>
            </a:path>
            <a:tileRect/>
          </a:gradFill>
        </p:spPr>
        <p:txBody>
          <a:bodyPr/>
          <a:lstStyle/>
          <a:p>
            <a:r>
              <a:rPr lang="en-US" sz="5400" b="1" dirty="0">
                <a:solidFill>
                  <a:schemeClr val="bg1"/>
                </a:solidFill>
                <a:latin typeface="Bahnschrift Light" panose="020B0502040204020203" pitchFamily="34" charset="0"/>
              </a:rPr>
              <a:t> </a:t>
            </a:r>
            <a:r>
              <a:rPr lang="en-US" sz="5400" b="1" dirty="0">
                <a:solidFill>
                  <a:schemeClr val="bg1"/>
                </a:solidFill>
                <a:latin typeface="Algerian" panose="04020705040A02060702" pitchFamily="82" charset="0"/>
              </a:rPr>
              <a:t>PROJECT</a:t>
            </a:r>
            <a:endParaRPr lang="en-IN" sz="5400" b="1" dirty="0">
              <a:solidFill>
                <a:schemeClr val="bg1"/>
              </a:solidFill>
              <a:latin typeface="Algerian" panose="04020705040A02060702" pitchFamily="82" charset="0"/>
            </a:endParaRPr>
          </a:p>
        </p:txBody>
      </p:sp>
      <p:pic>
        <p:nvPicPr>
          <p:cNvPr id="11" name="Picture 10">
            <a:extLst>
              <a:ext uri="{FF2B5EF4-FFF2-40B4-BE49-F238E27FC236}">
                <a16:creationId xmlns:a16="http://schemas.microsoft.com/office/drawing/2014/main" id="{906D43E1-07AF-46AC-ADB7-06B8DB508B1D}"/>
              </a:ext>
            </a:extLst>
          </p:cNvPr>
          <p:cNvPicPr>
            <a:picLocks noChangeAspect="1"/>
          </p:cNvPicPr>
          <p:nvPr/>
        </p:nvPicPr>
        <p:blipFill>
          <a:blip r:embed="rId4"/>
          <a:stretch>
            <a:fillRect/>
          </a:stretch>
        </p:blipFill>
        <p:spPr>
          <a:xfrm>
            <a:off x="9254052" y="4745882"/>
            <a:ext cx="1189689" cy="1117599"/>
          </a:xfrm>
          <a:prstGeom prst="rect">
            <a:avLst/>
          </a:prstGeom>
        </p:spPr>
      </p:pic>
      <p:pic>
        <p:nvPicPr>
          <p:cNvPr id="5" name="Picture 4">
            <a:extLst>
              <a:ext uri="{FF2B5EF4-FFF2-40B4-BE49-F238E27FC236}">
                <a16:creationId xmlns:a16="http://schemas.microsoft.com/office/drawing/2014/main" id="{E5EF01FC-E4BE-43EA-B3FA-779311636EBB}"/>
              </a:ext>
            </a:extLst>
          </p:cNvPr>
          <p:cNvPicPr>
            <a:picLocks noChangeAspect="1"/>
          </p:cNvPicPr>
          <p:nvPr/>
        </p:nvPicPr>
        <p:blipFill>
          <a:blip r:embed="rId5"/>
          <a:stretch>
            <a:fillRect/>
          </a:stretch>
        </p:blipFill>
        <p:spPr>
          <a:xfrm>
            <a:off x="1215413" y="502614"/>
            <a:ext cx="4492487" cy="3803374"/>
          </a:xfrm>
          <a:prstGeom prst="rect">
            <a:avLst/>
          </a:prstGeom>
          <a:ln>
            <a:noFill/>
          </a:ln>
          <a:effectLst>
            <a:softEdge rad="112500"/>
          </a:effectLst>
        </p:spPr>
      </p:pic>
    </p:spTree>
    <p:extLst>
      <p:ext uri="{BB962C8B-B14F-4D97-AF65-F5344CB8AC3E}">
        <p14:creationId xmlns:p14="http://schemas.microsoft.com/office/powerpoint/2010/main" val="3927832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62668FB-51EF-473B-89E5-AB8206BF498C}"/>
              </a:ext>
            </a:extLst>
          </p:cNvPr>
          <p:cNvSpPr>
            <a:spLocks noGrp="1"/>
          </p:cNvSpPr>
          <p:nvPr>
            <p:ph type="sldNum" sz="quarter" idx="11"/>
          </p:nvPr>
        </p:nvSpPr>
        <p:spPr/>
        <p:txBody>
          <a:bodyPr/>
          <a:lstStyle/>
          <a:p>
            <a:fld id="{8C2E478F-E849-4A8C-AF1F-CBCC78A7CBFA}" type="slidenum">
              <a:rPr lang="en-US" smtClean="0"/>
              <a:t>10</a:t>
            </a:fld>
            <a:endParaRPr lang="en-US" dirty="0"/>
          </a:p>
        </p:txBody>
      </p:sp>
      <p:sp>
        <p:nvSpPr>
          <p:cNvPr id="5" name="TextBox 4">
            <a:extLst>
              <a:ext uri="{FF2B5EF4-FFF2-40B4-BE49-F238E27FC236}">
                <a16:creationId xmlns:a16="http://schemas.microsoft.com/office/drawing/2014/main" id="{2448EC1A-8DD3-448F-B2D8-CA76B5B25BE1}"/>
              </a:ext>
            </a:extLst>
          </p:cNvPr>
          <p:cNvSpPr txBox="1"/>
          <p:nvPr/>
        </p:nvSpPr>
        <p:spPr>
          <a:xfrm flipH="1">
            <a:off x="5511413" y="609600"/>
            <a:ext cx="6221676" cy="8125301"/>
          </a:xfrm>
          <a:prstGeom prst="rect">
            <a:avLst/>
          </a:prstGeom>
          <a:noFill/>
        </p:spPr>
        <p:txBody>
          <a:bodyPr wrap="square" rtlCol="0" anchor="ctr">
            <a:spAutoFit/>
          </a:bodyPr>
          <a:lstStyle/>
          <a:p>
            <a:pPr marL="342900" indent="-342900">
              <a:buFont typeface="Wingdings" panose="05000000000000000000" pitchFamily="2" charset="2"/>
              <a:buChar char="q"/>
            </a:pPr>
            <a:r>
              <a:rPr lang="en-CA" sz="2400" dirty="0">
                <a:solidFill>
                  <a:schemeClr val="accent5">
                    <a:lumMod val="40000"/>
                    <a:lumOff val="60000"/>
                  </a:schemeClr>
                </a:solidFill>
              </a:rPr>
              <a:t>To play the  game manually place the cursor in any cell you wanted to place and enter the number </a:t>
            </a:r>
            <a:r>
              <a:rPr lang="en-US" sz="2400" dirty="0">
                <a:solidFill>
                  <a:schemeClr val="accent5">
                    <a:lumMod val="40000"/>
                    <a:lumOff val="60000"/>
                  </a:schemeClr>
                </a:solidFill>
              </a:rPr>
              <a:t>.</a:t>
            </a:r>
          </a:p>
          <a:p>
            <a:r>
              <a:rPr lang="en-CA" sz="2400" dirty="0">
                <a:solidFill>
                  <a:schemeClr val="accent5">
                    <a:lumMod val="40000"/>
                    <a:lumOff val="60000"/>
                  </a:schemeClr>
                </a:solidFill>
              </a:rPr>
              <a:t> </a:t>
            </a:r>
          </a:p>
          <a:p>
            <a:pPr marL="342900" indent="-342900">
              <a:buFont typeface="Wingdings" panose="05000000000000000000" pitchFamily="2" charset="2"/>
              <a:buChar char="q"/>
            </a:pPr>
            <a:r>
              <a:rPr lang="en-CA" sz="2400" dirty="0">
                <a:solidFill>
                  <a:schemeClr val="accent5">
                    <a:lumMod val="40000"/>
                    <a:lumOff val="60000"/>
                  </a:schemeClr>
                </a:solidFill>
              </a:rPr>
              <a:t>Click on key “C” it just clear all the grid values.</a:t>
            </a:r>
          </a:p>
          <a:p>
            <a:pPr marL="342900" indent="-342900">
              <a:buFont typeface="Wingdings" panose="05000000000000000000" pitchFamily="2" charset="2"/>
              <a:buChar char="q"/>
            </a:pPr>
            <a:endParaRPr lang="en-CA" sz="2400" dirty="0">
              <a:solidFill>
                <a:schemeClr val="accent5">
                  <a:lumMod val="40000"/>
                  <a:lumOff val="60000"/>
                </a:schemeClr>
              </a:solidFill>
            </a:endParaRPr>
          </a:p>
          <a:p>
            <a:pPr marL="342900" indent="-342900">
              <a:buFont typeface="Wingdings" panose="05000000000000000000" pitchFamily="2" charset="2"/>
              <a:buChar char="q"/>
            </a:pPr>
            <a:r>
              <a:rPr lang="en-CA" sz="2400" dirty="0">
                <a:solidFill>
                  <a:schemeClr val="accent5">
                    <a:lumMod val="40000"/>
                    <a:lumOff val="60000"/>
                  </a:schemeClr>
                </a:solidFill>
              </a:rPr>
              <a:t>Click on key “E” for play in easy mode.</a:t>
            </a:r>
          </a:p>
          <a:p>
            <a:pPr marL="342900" indent="-342900">
              <a:buFont typeface="Wingdings" panose="05000000000000000000" pitchFamily="2" charset="2"/>
              <a:buChar char="q"/>
            </a:pPr>
            <a:endParaRPr lang="en-CA" sz="2400" dirty="0">
              <a:solidFill>
                <a:schemeClr val="accent5">
                  <a:lumMod val="40000"/>
                  <a:lumOff val="60000"/>
                </a:schemeClr>
              </a:solidFill>
            </a:endParaRPr>
          </a:p>
          <a:p>
            <a:pPr marL="342900" indent="-342900">
              <a:buFont typeface="Wingdings" panose="05000000000000000000" pitchFamily="2" charset="2"/>
              <a:buChar char="q"/>
            </a:pPr>
            <a:r>
              <a:rPr lang="en-CA" sz="2400" dirty="0">
                <a:solidFill>
                  <a:schemeClr val="accent5">
                    <a:lumMod val="40000"/>
                    <a:lumOff val="60000"/>
                  </a:schemeClr>
                </a:solidFill>
              </a:rPr>
              <a:t>Click on key “A” for play in medium mode.</a:t>
            </a:r>
          </a:p>
          <a:p>
            <a:pPr marL="342900" indent="-342900">
              <a:buFont typeface="Wingdings" panose="05000000000000000000" pitchFamily="2" charset="2"/>
              <a:buChar char="q"/>
            </a:pPr>
            <a:endParaRPr lang="en-CA" sz="2400" dirty="0">
              <a:solidFill>
                <a:schemeClr val="accent5">
                  <a:lumMod val="40000"/>
                  <a:lumOff val="60000"/>
                </a:schemeClr>
              </a:solidFill>
            </a:endParaRPr>
          </a:p>
          <a:p>
            <a:pPr marL="342900" indent="-342900">
              <a:buFont typeface="Wingdings" panose="05000000000000000000" pitchFamily="2" charset="2"/>
              <a:buChar char="q"/>
            </a:pPr>
            <a:r>
              <a:rPr lang="en-CA" sz="2400" dirty="0">
                <a:solidFill>
                  <a:schemeClr val="accent5">
                    <a:lumMod val="40000"/>
                    <a:lumOff val="60000"/>
                  </a:schemeClr>
                </a:solidFill>
              </a:rPr>
              <a:t>Click on key “H” for play in difficult mode.</a:t>
            </a:r>
          </a:p>
          <a:p>
            <a:endParaRPr lang="en-CA" sz="2400" dirty="0">
              <a:solidFill>
                <a:schemeClr val="accent5">
                  <a:lumMod val="40000"/>
                  <a:lumOff val="60000"/>
                </a:schemeClr>
              </a:solidFill>
            </a:endParaRPr>
          </a:p>
          <a:p>
            <a:endParaRPr lang="en-CA" sz="2400" dirty="0">
              <a:solidFill>
                <a:schemeClr val="accent5">
                  <a:lumMod val="40000"/>
                  <a:lumOff val="60000"/>
                </a:schemeClr>
              </a:solidFill>
            </a:endParaRPr>
          </a:p>
          <a:p>
            <a:pPr marL="342900" indent="-342900">
              <a:buFont typeface="Wingdings" panose="05000000000000000000" pitchFamily="2" charset="2"/>
              <a:buChar char="q"/>
            </a:pPr>
            <a:endParaRPr lang="en-CA" sz="2400" dirty="0">
              <a:solidFill>
                <a:schemeClr val="accent5">
                  <a:lumMod val="40000"/>
                  <a:lumOff val="60000"/>
                </a:schemeClr>
              </a:solidFill>
            </a:endParaRPr>
          </a:p>
          <a:p>
            <a:pPr marL="342900" indent="-342900">
              <a:buFont typeface="Wingdings" panose="05000000000000000000" pitchFamily="2" charset="2"/>
              <a:buChar char="q"/>
            </a:pPr>
            <a:endParaRPr lang="en-CA" sz="2400" dirty="0">
              <a:solidFill>
                <a:schemeClr val="accent5">
                  <a:lumMod val="40000"/>
                  <a:lumOff val="60000"/>
                </a:schemeClr>
              </a:solidFill>
            </a:endParaRPr>
          </a:p>
          <a:p>
            <a:pPr marL="342900" indent="-342900">
              <a:buFont typeface="Wingdings" panose="05000000000000000000" pitchFamily="2" charset="2"/>
              <a:buChar char="q"/>
            </a:pPr>
            <a:endParaRPr lang="en-CA" sz="2400" dirty="0">
              <a:solidFill>
                <a:schemeClr val="accent5">
                  <a:lumMod val="40000"/>
                  <a:lumOff val="60000"/>
                </a:schemeClr>
              </a:solidFill>
            </a:endParaRPr>
          </a:p>
          <a:p>
            <a:pPr marL="342900" indent="-342900">
              <a:buFont typeface="Wingdings" panose="05000000000000000000" pitchFamily="2" charset="2"/>
              <a:buChar char="q"/>
            </a:pPr>
            <a:endParaRPr lang="en-CA" sz="2400" dirty="0">
              <a:solidFill>
                <a:schemeClr val="accent5">
                  <a:lumMod val="40000"/>
                  <a:lumOff val="60000"/>
                </a:schemeClr>
              </a:solidFill>
            </a:endParaRPr>
          </a:p>
          <a:p>
            <a:pPr marL="342900" indent="-342900">
              <a:buFont typeface="Wingdings" panose="05000000000000000000" pitchFamily="2" charset="2"/>
              <a:buChar char="q"/>
            </a:pPr>
            <a:endParaRPr lang="en-CA" sz="2400" dirty="0">
              <a:solidFill>
                <a:schemeClr val="accent5">
                  <a:lumMod val="40000"/>
                  <a:lumOff val="60000"/>
                </a:schemeClr>
              </a:solidFill>
            </a:endParaRPr>
          </a:p>
          <a:p>
            <a:endParaRPr lang="en-CA" dirty="0"/>
          </a:p>
        </p:txBody>
      </p:sp>
      <p:pic>
        <p:nvPicPr>
          <p:cNvPr id="10" name="Picture 9" descr="Shape&#10;&#10;Description automatically generated">
            <a:extLst>
              <a:ext uri="{FF2B5EF4-FFF2-40B4-BE49-F238E27FC236}">
                <a16:creationId xmlns:a16="http://schemas.microsoft.com/office/drawing/2014/main" id="{FFE61D56-0AC6-4A74-A53E-FC70B7DA22E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 y="-1"/>
            <a:ext cx="4961745" cy="6858001"/>
          </a:xfrm>
          <a:prstGeom prst="rect">
            <a:avLst/>
          </a:prstGeom>
        </p:spPr>
      </p:pic>
    </p:spTree>
    <p:extLst>
      <p:ext uri="{BB962C8B-B14F-4D97-AF65-F5344CB8AC3E}">
        <p14:creationId xmlns:p14="http://schemas.microsoft.com/office/powerpoint/2010/main" val="21291083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85845">
              <a:schemeClr val="accent5">
                <a:lumMod val="46000"/>
                <a:lumOff val="54000"/>
              </a:schemeClr>
            </a:gs>
            <a:gs pos="72568">
              <a:srgbClr val="949489"/>
            </a:gs>
            <a:gs pos="59300">
              <a:srgbClr val="7E7E7A"/>
            </a:gs>
            <a:gs pos="31846">
              <a:srgbClr val="9B815B"/>
            </a:gs>
            <a:gs pos="13000">
              <a:schemeClr val="accent4"/>
            </a:gs>
            <a:gs pos="12000">
              <a:schemeClr val="accent5"/>
            </a:gs>
            <a:gs pos="100000">
              <a:schemeClr val="accent2">
                <a:lumMod val="97000"/>
                <a:lumOff val="3000"/>
              </a:schemeClr>
            </a:gs>
            <a:gs pos="50000">
              <a:schemeClr val="accent1"/>
            </a:gs>
          </a:gsLst>
          <a:path path="circle">
            <a:fillToRect l="100000" t="100000"/>
          </a:path>
        </a:gra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534194-745D-4888-BF16-6C09F65EA484}"/>
              </a:ext>
            </a:extLst>
          </p:cNvPr>
          <p:cNvSpPr>
            <a:spLocks noGrp="1"/>
          </p:cNvSpPr>
          <p:nvPr>
            <p:ph type="title"/>
          </p:nvPr>
        </p:nvSpPr>
        <p:spPr/>
        <p:txBody>
          <a:bodyPr anchor="ctr">
            <a:normAutofit/>
          </a:bodyPr>
          <a:lstStyle/>
          <a:p>
            <a:pPr algn="ctr"/>
            <a:r>
              <a:rPr lang="en-CA" sz="4400" b="1" spc="300" dirty="0">
                <a:solidFill>
                  <a:schemeClr val="bg1"/>
                </a:solidFill>
                <a:latin typeface="Bahnschrift Light" panose="020B0502040204020203" pitchFamily="34" charset="0"/>
              </a:rPr>
              <a:t>Backtracking algorithm</a:t>
            </a:r>
            <a:endParaRPr lang="en-US" sz="4400" b="1" spc="300" dirty="0">
              <a:solidFill>
                <a:schemeClr val="bg1"/>
              </a:solidFill>
              <a:latin typeface="Bahnschrift Light" panose="020B0502040204020203" pitchFamily="34" charset="0"/>
            </a:endParaRPr>
          </a:p>
        </p:txBody>
      </p:sp>
      <p:sp>
        <p:nvSpPr>
          <p:cNvPr id="21" name="Slide Number Placeholder 20">
            <a:extLst>
              <a:ext uri="{FF2B5EF4-FFF2-40B4-BE49-F238E27FC236}">
                <a16:creationId xmlns:a16="http://schemas.microsoft.com/office/drawing/2014/main" id="{27B9B9E1-D2EC-4B8B-BC3C-67231FDDCC79}"/>
              </a:ext>
            </a:extLst>
          </p:cNvPr>
          <p:cNvSpPr>
            <a:spLocks noGrp="1"/>
          </p:cNvSpPr>
          <p:nvPr>
            <p:ph type="sldNum" sz="quarter" idx="16"/>
          </p:nvPr>
        </p:nvSpPr>
        <p:spPr/>
        <p:txBody>
          <a:bodyPr/>
          <a:lstStyle/>
          <a:p>
            <a:fld id="{8C2E478F-E849-4A8C-AF1F-CBCC78A7CBFA}" type="slidenum">
              <a:rPr lang="en-US" smtClean="0"/>
              <a:t>11</a:t>
            </a:fld>
            <a:endParaRPr lang="en-US" dirty="0"/>
          </a:p>
        </p:txBody>
      </p:sp>
      <p:sp>
        <p:nvSpPr>
          <p:cNvPr id="10" name="TextBox 9">
            <a:extLst>
              <a:ext uri="{FF2B5EF4-FFF2-40B4-BE49-F238E27FC236}">
                <a16:creationId xmlns:a16="http://schemas.microsoft.com/office/drawing/2014/main" id="{C1EAF254-8B61-4E97-B644-C65EEF889699}"/>
              </a:ext>
            </a:extLst>
          </p:cNvPr>
          <p:cNvSpPr txBox="1"/>
          <p:nvPr/>
        </p:nvSpPr>
        <p:spPr>
          <a:xfrm>
            <a:off x="4508523" y="1398367"/>
            <a:ext cx="7303726" cy="10372070"/>
          </a:xfrm>
          <a:prstGeom prst="rect">
            <a:avLst/>
          </a:prstGeom>
          <a:noFill/>
        </p:spPr>
        <p:txBody>
          <a:bodyPr wrap="square" rtlCol="0">
            <a:spAutoFit/>
          </a:bodyPr>
          <a:lstStyle/>
          <a:p>
            <a:pPr marL="285750" indent="-285750">
              <a:buFont typeface="Wingdings" panose="05000000000000000000" pitchFamily="2" charset="2"/>
              <a:buChar char="§"/>
            </a:pPr>
            <a:r>
              <a:rPr lang="en-CA" sz="2000" dirty="0">
                <a:solidFill>
                  <a:schemeClr val="bg1"/>
                </a:solidFill>
                <a:latin typeface="Bahnschrift Light" panose="020B0502040204020203" pitchFamily="34" charset="0"/>
              </a:rPr>
              <a:t>Assign numbers 1 by 1 to empty cells.</a:t>
            </a:r>
          </a:p>
          <a:p>
            <a:pPr marL="285750" indent="-285750">
              <a:buFont typeface="Wingdings" panose="05000000000000000000" pitchFamily="2" charset="2"/>
              <a:buChar char="§"/>
            </a:pPr>
            <a:endParaRPr lang="en-CA" sz="2000" dirty="0">
              <a:solidFill>
                <a:schemeClr val="bg1"/>
              </a:solidFill>
              <a:latin typeface="Bahnschrift Light" panose="020B0502040204020203" pitchFamily="34" charset="0"/>
            </a:endParaRPr>
          </a:p>
          <a:p>
            <a:pPr marL="285750" indent="-285750">
              <a:buFont typeface="Wingdings" panose="05000000000000000000" pitchFamily="2" charset="2"/>
              <a:buChar char="§"/>
            </a:pPr>
            <a:r>
              <a:rPr lang="en-CA" sz="2000" dirty="0">
                <a:solidFill>
                  <a:schemeClr val="bg1"/>
                </a:solidFill>
                <a:latin typeface="Bahnschrift Light" panose="020B0502040204020203" pitchFamily="34" charset="0"/>
              </a:rPr>
              <a:t>Before assigning we have to check if it's safe or not.</a:t>
            </a:r>
          </a:p>
          <a:p>
            <a:pPr marL="285750" indent="-285750">
              <a:buFont typeface="Wingdings" panose="05000000000000000000" pitchFamily="2" charset="2"/>
              <a:buChar char="§"/>
            </a:pPr>
            <a:endParaRPr lang="en-CA" sz="2000" dirty="0">
              <a:solidFill>
                <a:schemeClr val="bg1"/>
              </a:solidFill>
              <a:latin typeface="Bahnschrift Light" panose="020B0502040204020203" pitchFamily="34" charset="0"/>
            </a:endParaRPr>
          </a:p>
          <a:p>
            <a:pPr marL="285750" indent="-285750">
              <a:buFont typeface="Wingdings" panose="05000000000000000000" pitchFamily="2" charset="2"/>
              <a:buChar char="§"/>
            </a:pPr>
            <a:r>
              <a:rPr lang="en-CA" sz="2000" dirty="0">
                <a:solidFill>
                  <a:schemeClr val="bg1"/>
                </a:solidFill>
                <a:latin typeface="Bahnschrift Light" panose="020B0502040204020203" pitchFamily="34" charset="0"/>
              </a:rPr>
              <a:t>After checking for safety </a:t>
            </a:r>
            <a:r>
              <a:rPr lang="en-US" sz="2000" dirty="0">
                <a:solidFill>
                  <a:schemeClr val="bg1"/>
                </a:solidFill>
                <a:latin typeface="Bahnschrift Light" panose="020B0502040204020203" pitchFamily="34" charset="0"/>
              </a:rPr>
              <a:t>,</a:t>
            </a:r>
            <a:r>
              <a:rPr lang="en-CA" sz="2000" dirty="0">
                <a:solidFill>
                  <a:schemeClr val="bg1"/>
                </a:solidFill>
                <a:latin typeface="Bahnschrift Light" panose="020B0502040204020203" pitchFamily="34" charset="0"/>
              </a:rPr>
              <a:t>we assign the number recursively check whether this assignment loads to a solution or not. </a:t>
            </a:r>
          </a:p>
          <a:p>
            <a:pPr marL="285750" indent="-285750">
              <a:buFont typeface="Wingdings" panose="05000000000000000000" pitchFamily="2" charset="2"/>
              <a:buChar char="§"/>
            </a:pPr>
            <a:endParaRPr lang="en-CA" sz="2000" dirty="0">
              <a:solidFill>
                <a:schemeClr val="bg1"/>
              </a:solidFill>
              <a:latin typeface="Bahnschrift Light" panose="020B0502040204020203" pitchFamily="34" charset="0"/>
            </a:endParaRPr>
          </a:p>
          <a:p>
            <a:pPr marL="285750" indent="-285750">
              <a:buFont typeface="Wingdings" panose="05000000000000000000" pitchFamily="2" charset="2"/>
              <a:buChar char="§"/>
            </a:pPr>
            <a:r>
              <a:rPr lang="en-CA" sz="2000" dirty="0">
                <a:solidFill>
                  <a:schemeClr val="bg1"/>
                </a:solidFill>
                <a:latin typeface="Bahnschrift Light" panose="020B0502040204020203" pitchFamily="34" charset="0"/>
              </a:rPr>
              <a:t>Find the position that is row, column of an unassigned cell. </a:t>
            </a:r>
            <a:endParaRPr lang="en-US" sz="2000" dirty="0">
              <a:solidFill>
                <a:schemeClr val="bg1"/>
              </a:solidFill>
              <a:latin typeface="Bahnschrift Light" panose="020B0502040204020203" pitchFamily="34" charset="0"/>
            </a:endParaRPr>
          </a:p>
          <a:p>
            <a:pPr marL="285750" indent="-285750">
              <a:buFont typeface="Wingdings" panose="05000000000000000000" pitchFamily="2" charset="2"/>
              <a:buChar char="§"/>
            </a:pPr>
            <a:endParaRPr lang="en-US" sz="2000" dirty="0">
              <a:solidFill>
                <a:schemeClr val="bg1"/>
              </a:solidFill>
              <a:latin typeface="Bahnschrift Light" panose="020B0502040204020203" pitchFamily="34" charset="0"/>
            </a:endParaRPr>
          </a:p>
          <a:p>
            <a:pPr marL="285750" indent="-285750">
              <a:buFont typeface="Wingdings" panose="05000000000000000000" pitchFamily="2" charset="2"/>
              <a:buChar char="§"/>
            </a:pPr>
            <a:r>
              <a:rPr lang="en-CA" sz="2000" dirty="0">
                <a:solidFill>
                  <a:schemeClr val="bg1"/>
                </a:solidFill>
                <a:latin typeface="Bahnschrift Light" panose="020B0502040204020203" pitchFamily="34" charset="0"/>
              </a:rPr>
              <a:t>If there is none return true. </a:t>
            </a:r>
            <a:endParaRPr lang="en-US" sz="2000" dirty="0">
              <a:solidFill>
                <a:schemeClr val="bg1"/>
              </a:solidFill>
              <a:latin typeface="Bahnschrift Light" panose="020B0502040204020203" pitchFamily="34" charset="0"/>
            </a:endParaRPr>
          </a:p>
          <a:p>
            <a:pPr marL="285750" indent="-285750">
              <a:buFont typeface="Wingdings" panose="05000000000000000000" pitchFamily="2" charset="2"/>
              <a:buChar char="§"/>
            </a:pPr>
            <a:endParaRPr lang="en-US" sz="2000" dirty="0">
              <a:solidFill>
                <a:schemeClr val="bg1"/>
              </a:solidFill>
              <a:latin typeface="Bahnschrift Light" panose="020B0502040204020203" pitchFamily="34" charset="0"/>
            </a:endParaRPr>
          </a:p>
          <a:p>
            <a:pPr marL="285750" indent="-285750">
              <a:buFont typeface="Wingdings" panose="05000000000000000000" pitchFamily="2" charset="2"/>
              <a:buChar char="§"/>
            </a:pPr>
            <a:r>
              <a:rPr lang="en-CA" sz="2000" dirty="0">
                <a:solidFill>
                  <a:schemeClr val="bg1"/>
                </a:solidFill>
                <a:latin typeface="Bahnschrift Light" panose="020B0502040204020203" pitchFamily="34" charset="0"/>
              </a:rPr>
              <a:t>4 digits from 1 to 9 if there is no conflict for digit at row, column then assign digit to, column and recursively try the to fill in the rest of the grids if recursion is successful return true else remove digit and try another. </a:t>
            </a:r>
          </a:p>
          <a:p>
            <a:endParaRPr lang="en-CA" sz="2000" dirty="0">
              <a:solidFill>
                <a:schemeClr val="bg1"/>
              </a:solidFill>
              <a:latin typeface="Bahnschrift Light" panose="020B0502040204020203" pitchFamily="34" charset="0"/>
            </a:endParaRPr>
          </a:p>
          <a:p>
            <a:pPr marL="285750" indent="-285750">
              <a:buFont typeface="Wingdings" panose="05000000000000000000" pitchFamily="2" charset="2"/>
              <a:buChar char="§"/>
            </a:pPr>
            <a:endParaRPr lang="en-CA" sz="2000" dirty="0">
              <a:solidFill>
                <a:schemeClr val="bg1"/>
              </a:solidFill>
              <a:latin typeface="Forte" panose="03060902040502070203" pitchFamily="66" charset="0"/>
            </a:endParaRPr>
          </a:p>
          <a:p>
            <a:endParaRPr lang="en-CA" sz="2000" dirty="0">
              <a:solidFill>
                <a:schemeClr val="bg1"/>
              </a:solidFill>
              <a:latin typeface="Forte" panose="03060902040502070203" pitchFamily="66" charset="0"/>
            </a:endParaRPr>
          </a:p>
          <a:p>
            <a:pPr marL="285750" indent="-285750">
              <a:buFont typeface="Wingdings" panose="05000000000000000000" pitchFamily="2" charset="2"/>
              <a:buChar char="§"/>
            </a:pPr>
            <a:endParaRPr lang="en-CA" sz="2000" dirty="0">
              <a:solidFill>
                <a:schemeClr val="accent5">
                  <a:lumMod val="40000"/>
                  <a:lumOff val="60000"/>
                </a:schemeClr>
              </a:solidFill>
              <a:latin typeface="Forte" panose="03060902040502070203" pitchFamily="66" charset="0"/>
            </a:endParaRPr>
          </a:p>
          <a:p>
            <a:pPr marL="285750" indent="-285750">
              <a:buFont typeface="Wingdings" panose="05000000000000000000" pitchFamily="2" charset="2"/>
              <a:buChar char="§"/>
            </a:pPr>
            <a:endParaRPr lang="en-CA" sz="2000" dirty="0">
              <a:solidFill>
                <a:schemeClr val="accent5">
                  <a:lumMod val="40000"/>
                  <a:lumOff val="60000"/>
                </a:schemeClr>
              </a:solidFill>
              <a:latin typeface="Forte" panose="03060902040502070203" pitchFamily="66" charset="0"/>
            </a:endParaRPr>
          </a:p>
          <a:p>
            <a:endParaRPr lang="en-CA" sz="2000" dirty="0">
              <a:solidFill>
                <a:schemeClr val="accent5">
                  <a:lumMod val="40000"/>
                  <a:lumOff val="60000"/>
                </a:schemeClr>
              </a:solidFill>
              <a:latin typeface="Forte" panose="03060902040502070203" pitchFamily="66" charset="0"/>
            </a:endParaRPr>
          </a:p>
          <a:p>
            <a:pPr marL="285750" indent="-285750">
              <a:buFont typeface="Wingdings" panose="05000000000000000000" pitchFamily="2" charset="2"/>
              <a:buChar char="§"/>
            </a:pPr>
            <a:endParaRPr lang="en-CA" sz="2000" dirty="0">
              <a:solidFill>
                <a:schemeClr val="accent5">
                  <a:lumMod val="40000"/>
                  <a:lumOff val="60000"/>
                </a:schemeClr>
              </a:solidFill>
              <a:latin typeface="Forte" panose="03060902040502070203" pitchFamily="66" charset="0"/>
            </a:endParaRPr>
          </a:p>
          <a:p>
            <a:pPr marL="285750" indent="-285750">
              <a:buFont typeface="Wingdings" panose="05000000000000000000" pitchFamily="2" charset="2"/>
              <a:buChar char="§"/>
            </a:pPr>
            <a:endParaRPr lang="en-CA" sz="2000" dirty="0">
              <a:solidFill>
                <a:schemeClr val="accent5">
                  <a:lumMod val="40000"/>
                  <a:lumOff val="60000"/>
                </a:schemeClr>
              </a:solidFill>
              <a:latin typeface="Forte" panose="03060902040502070203" pitchFamily="66" charset="0"/>
            </a:endParaRPr>
          </a:p>
          <a:p>
            <a:pPr marL="285750" indent="-285750">
              <a:buFont typeface="Wingdings" panose="05000000000000000000" pitchFamily="2" charset="2"/>
              <a:buChar char="§"/>
            </a:pPr>
            <a:endParaRPr lang="en-US" sz="2000" dirty="0">
              <a:solidFill>
                <a:schemeClr val="accent5">
                  <a:lumMod val="40000"/>
                  <a:lumOff val="60000"/>
                </a:schemeClr>
              </a:solidFill>
              <a:latin typeface="Forte" panose="03060902040502070203" pitchFamily="66" charset="0"/>
            </a:endParaRPr>
          </a:p>
          <a:p>
            <a:pPr marL="285750" indent="-285750">
              <a:buFont typeface="Wingdings" panose="05000000000000000000" pitchFamily="2" charset="2"/>
              <a:buChar char="§"/>
            </a:pPr>
            <a:endParaRPr lang="en-US" sz="2000" dirty="0">
              <a:solidFill>
                <a:schemeClr val="accent5">
                  <a:lumMod val="40000"/>
                  <a:lumOff val="60000"/>
                </a:schemeClr>
              </a:solidFill>
              <a:latin typeface="Forte" panose="03060902040502070203" pitchFamily="66" charset="0"/>
            </a:endParaRPr>
          </a:p>
          <a:p>
            <a:pPr marL="285750" indent="-285750">
              <a:buFont typeface="Wingdings" panose="05000000000000000000" pitchFamily="2" charset="2"/>
              <a:buChar char="§"/>
            </a:pPr>
            <a:endParaRPr lang="en-US" sz="2000" dirty="0">
              <a:solidFill>
                <a:schemeClr val="accent5">
                  <a:lumMod val="40000"/>
                  <a:lumOff val="60000"/>
                </a:schemeClr>
              </a:solidFill>
              <a:latin typeface="Forte" panose="03060902040502070203" pitchFamily="66" charset="0"/>
            </a:endParaRPr>
          </a:p>
          <a:p>
            <a:pPr marL="285750" indent="-285750">
              <a:buFont typeface="Wingdings" panose="05000000000000000000" pitchFamily="2" charset="2"/>
              <a:buChar char="§"/>
            </a:pPr>
            <a:endParaRPr lang="en-US" sz="2000" dirty="0">
              <a:solidFill>
                <a:schemeClr val="accent5">
                  <a:lumMod val="40000"/>
                  <a:lumOff val="60000"/>
                </a:schemeClr>
              </a:solidFill>
              <a:latin typeface="Forte" panose="03060902040502070203" pitchFamily="66" charset="0"/>
            </a:endParaRPr>
          </a:p>
          <a:p>
            <a:pPr marL="285750" indent="-285750">
              <a:buFont typeface="Wingdings" panose="05000000000000000000" pitchFamily="2" charset="2"/>
              <a:buChar char="§"/>
            </a:pPr>
            <a:endParaRPr lang="en-US" sz="2000" dirty="0">
              <a:solidFill>
                <a:schemeClr val="accent5">
                  <a:lumMod val="40000"/>
                  <a:lumOff val="60000"/>
                </a:schemeClr>
              </a:solidFill>
              <a:latin typeface="Forte" panose="03060902040502070203" pitchFamily="66" charset="0"/>
            </a:endParaRPr>
          </a:p>
          <a:p>
            <a:endParaRPr lang="en-CA" dirty="0"/>
          </a:p>
          <a:p>
            <a:endParaRPr lang="en-CA" dirty="0"/>
          </a:p>
          <a:p>
            <a:r>
              <a:rPr lang="en-CA" dirty="0"/>
              <a:t> </a:t>
            </a:r>
          </a:p>
          <a:p>
            <a:pPr marL="285750" indent="-285750">
              <a:buFont typeface="Wingdings" panose="05000000000000000000" pitchFamily="2" charset="2"/>
              <a:buChar char="§"/>
            </a:pPr>
            <a:endParaRPr lang="en-CA" dirty="0"/>
          </a:p>
          <a:p>
            <a:pPr marL="285750" indent="-285750">
              <a:buFont typeface="Wingdings" panose="05000000000000000000" pitchFamily="2" charset="2"/>
              <a:buChar char="§"/>
            </a:pPr>
            <a:endParaRPr lang="en-CA" dirty="0"/>
          </a:p>
          <a:p>
            <a:pPr marL="285750" indent="-285750">
              <a:buFont typeface="Wingdings" panose="05000000000000000000" pitchFamily="2" charset="2"/>
              <a:buChar char="§"/>
            </a:pPr>
            <a:endParaRPr lang="en-IN" dirty="0"/>
          </a:p>
        </p:txBody>
      </p:sp>
      <p:pic>
        <p:nvPicPr>
          <p:cNvPr id="6" name="Picture Placeholder 5">
            <a:extLst>
              <a:ext uri="{FF2B5EF4-FFF2-40B4-BE49-F238E27FC236}">
                <a16:creationId xmlns:a16="http://schemas.microsoft.com/office/drawing/2014/main" id="{D88BD3FC-CE07-4307-B429-879504CBE069}"/>
              </a:ext>
            </a:extLst>
          </p:cNvPr>
          <p:cNvPicPr>
            <a:picLocks noGrp="1" noChangeAspect="1"/>
          </p:cNvPicPr>
          <p:nvPr>
            <p:ph type="pic" sz="quarter" idx="10"/>
          </p:nvPr>
        </p:nvPicPr>
        <p:blipFill>
          <a:blip r:embed="rId2"/>
          <a:srcRect l="3870" r="3870"/>
          <a:stretch>
            <a:fillRect/>
          </a:stretch>
        </p:blipFill>
        <p:spPr>
          <a:xfrm>
            <a:off x="379751" y="1258251"/>
            <a:ext cx="3553682" cy="3257478"/>
          </a:xfrm>
        </p:spPr>
      </p:pic>
    </p:spTree>
    <p:extLst>
      <p:ext uri="{BB962C8B-B14F-4D97-AF65-F5344CB8AC3E}">
        <p14:creationId xmlns:p14="http://schemas.microsoft.com/office/powerpoint/2010/main" val="7149605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6" name="Picture Placeholder 5" descr="person staring at blueprints on a brick wall">
            <a:extLst>
              <a:ext uri="{FF2B5EF4-FFF2-40B4-BE49-F238E27FC236}">
                <a16:creationId xmlns:a16="http://schemas.microsoft.com/office/drawing/2014/main" id="{C07C315A-7CD1-432C-92FA-6B62159B56CA}"/>
              </a:ext>
            </a:extLst>
          </p:cNvPr>
          <p:cNvPicPr>
            <a:picLocks noGrp="1" noChangeAspect="1"/>
          </p:cNvPicPr>
          <p:nvPr>
            <p:ph type="pic" sz="quarter" idx="14"/>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3673" r="23673"/>
          <a:stretch/>
        </p:blipFill>
        <p:spPr/>
      </p:pic>
      <p:sp>
        <p:nvSpPr>
          <p:cNvPr id="16" name="Slide Number Placeholder 15">
            <a:extLst>
              <a:ext uri="{FF2B5EF4-FFF2-40B4-BE49-F238E27FC236}">
                <a16:creationId xmlns:a16="http://schemas.microsoft.com/office/drawing/2014/main" id="{7FA57D11-A25F-4772-8E50-DDB68BE8CB69}"/>
              </a:ext>
            </a:extLst>
          </p:cNvPr>
          <p:cNvSpPr>
            <a:spLocks noGrp="1"/>
          </p:cNvSpPr>
          <p:nvPr>
            <p:ph type="sldNum" sz="quarter" idx="4"/>
          </p:nvPr>
        </p:nvSpPr>
        <p:spPr/>
        <p:txBody>
          <a:bodyPr/>
          <a:lstStyle/>
          <a:p>
            <a:fld id="{8C2E478F-E849-4A8C-AF1F-CBCC78A7CBFA}" type="slidenum">
              <a:rPr lang="en-US" smtClean="0"/>
              <a:t>12</a:t>
            </a:fld>
            <a:endParaRPr lang="en-US" dirty="0"/>
          </a:p>
        </p:txBody>
      </p:sp>
      <p:sp>
        <p:nvSpPr>
          <p:cNvPr id="2" name="Title 1">
            <a:extLst>
              <a:ext uri="{FF2B5EF4-FFF2-40B4-BE49-F238E27FC236}">
                <a16:creationId xmlns:a16="http://schemas.microsoft.com/office/drawing/2014/main" id="{12CC3376-5069-4C7B-BE6B-A3776D1B47BA}"/>
              </a:ext>
            </a:extLst>
          </p:cNvPr>
          <p:cNvSpPr>
            <a:spLocks noGrp="1"/>
          </p:cNvSpPr>
          <p:nvPr>
            <p:ph type="title"/>
          </p:nvPr>
        </p:nvSpPr>
        <p:spPr>
          <a:xfrm>
            <a:off x="5416550" y="0"/>
            <a:ext cx="6775450" cy="1032041"/>
          </a:xfrm>
          <a:gradFill>
            <a:gsLst>
              <a:gs pos="85845">
                <a:schemeClr val="accent5">
                  <a:lumMod val="46000"/>
                  <a:lumOff val="54000"/>
                </a:schemeClr>
              </a:gs>
              <a:gs pos="72568">
                <a:srgbClr val="949489"/>
              </a:gs>
              <a:gs pos="59300">
                <a:srgbClr val="7E7E7A"/>
              </a:gs>
              <a:gs pos="31846">
                <a:srgbClr val="9B815B"/>
              </a:gs>
              <a:gs pos="13000">
                <a:schemeClr val="accent4"/>
              </a:gs>
              <a:gs pos="13000">
                <a:schemeClr val="accent5"/>
              </a:gs>
              <a:gs pos="100000">
                <a:schemeClr val="accent2">
                  <a:lumMod val="97000"/>
                  <a:lumOff val="3000"/>
                </a:schemeClr>
              </a:gs>
              <a:gs pos="50000">
                <a:schemeClr val="accent1"/>
              </a:gs>
            </a:gsLst>
            <a:path path="circle">
              <a:fillToRect l="100000" t="100000"/>
            </a:path>
          </a:gradFill>
        </p:spPr>
        <p:txBody>
          <a:bodyPr/>
          <a:lstStyle/>
          <a:p>
            <a:r>
              <a:rPr lang="en-CA" sz="4400" b="1" dirty="0">
                <a:latin typeface="Bahnschrift Light" panose="020B0502040204020203" pitchFamily="34" charset="0"/>
              </a:rPr>
              <a:t>     </a:t>
            </a:r>
            <a:r>
              <a:rPr lang="en-CA" sz="4400" b="1" dirty="0">
                <a:solidFill>
                  <a:schemeClr val="bg1"/>
                </a:solidFill>
                <a:latin typeface="Bahnschrift Light" panose="020B0502040204020203" pitchFamily="34" charset="0"/>
              </a:rPr>
              <a:t>Rules of game </a:t>
            </a:r>
            <a:endParaRPr lang="en-US" sz="4400" b="1" dirty="0">
              <a:solidFill>
                <a:schemeClr val="bg1"/>
              </a:solidFill>
              <a:latin typeface="Bahnschrift Light" panose="020B0502040204020203" pitchFamily="34" charset="0"/>
            </a:endParaRPr>
          </a:p>
        </p:txBody>
      </p:sp>
      <p:sp>
        <p:nvSpPr>
          <p:cNvPr id="3" name="TextBox 2">
            <a:extLst>
              <a:ext uri="{FF2B5EF4-FFF2-40B4-BE49-F238E27FC236}">
                <a16:creationId xmlns:a16="http://schemas.microsoft.com/office/drawing/2014/main" id="{29F6F9A0-390A-4B07-B2F8-228F52958D90}"/>
              </a:ext>
            </a:extLst>
          </p:cNvPr>
          <p:cNvSpPr txBox="1"/>
          <p:nvPr/>
        </p:nvSpPr>
        <p:spPr>
          <a:xfrm>
            <a:off x="5416550" y="182879"/>
            <a:ext cx="8401050" cy="646331"/>
          </a:xfrm>
          <a:prstGeom prst="rect">
            <a:avLst/>
          </a:prstGeom>
          <a:noFill/>
        </p:spPr>
        <p:txBody>
          <a:bodyPr wrap="square" rtlCol="0">
            <a:spAutoFit/>
          </a:bodyPr>
          <a:lstStyle/>
          <a:p>
            <a:endParaRPr lang="en-US" dirty="0"/>
          </a:p>
          <a:p>
            <a:endParaRPr lang="en-US" dirty="0"/>
          </a:p>
        </p:txBody>
      </p:sp>
      <p:sp>
        <p:nvSpPr>
          <p:cNvPr id="7" name="TextBox 6">
            <a:extLst>
              <a:ext uri="{FF2B5EF4-FFF2-40B4-BE49-F238E27FC236}">
                <a16:creationId xmlns:a16="http://schemas.microsoft.com/office/drawing/2014/main" id="{9F3A01A0-ED9B-43A4-B887-09AA0BCDF5AF}"/>
              </a:ext>
            </a:extLst>
          </p:cNvPr>
          <p:cNvSpPr txBox="1"/>
          <p:nvPr/>
        </p:nvSpPr>
        <p:spPr>
          <a:xfrm>
            <a:off x="5822950" y="1997145"/>
            <a:ext cx="6369050" cy="3539430"/>
          </a:xfrm>
          <a:prstGeom prst="rect">
            <a:avLst/>
          </a:prstGeom>
          <a:noFill/>
        </p:spPr>
        <p:txBody>
          <a:bodyPr wrap="square">
            <a:spAutoFit/>
          </a:bodyPr>
          <a:lstStyle/>
          <a:p>
            <a:pPr marL="285750" indent="-285750">
              <a:buFont typeface="Wingdings" panose="05000000000000000000" pitchFamily="2" charset="2"/>
              <a:buChar char="§"/>
            </a:pPr>
            <a:r>
              <a:rPr lang="en-US" sz="1400" dirty="0">
                <a:latin typeface="Bahnschrift Light" panose="020B0502040204020203" pitchFamily="34" charset="0"/>
              </a:rPr>
              <a:t>It contains a 9 x 9 puzzle grid sub-divided into 3 x 3 blocks of 9 numbers.</a:t>
            </a:r>
          </a:p>
          <a:p>
            <a:pPr marL="285750" indent="-285750">
              <a:buFont typeface="Wingdings" panose="05000000000000000000" pitchFamily="2" charset="2"/>
              <a:buChar char="§"/>
            </a:pPr>
            <a:endParaRPr lang="en-US" sz="1400" dirty="0">
              <a:latin typeface="Bahnschrift Light" panose="020B0502040204020203" pitchFamily="34" charset="0"/>
            </a:endParaRPr>
          </a:p>
          <a:p>
            <a:pPr marL="285750" indent="-285750">
              <a:buFont typeface="Wingdings" panose="05000000000000000000" pitchFamily="2" charset="2"/>
              <a:buChar char="§"/>
            </a:pPr>
            <a:r>
              <a:rPr lang="en-US" sz="1400" dirty="0">
                <a:latin typeface="Bahnschrift Light" panose="020B0502040204020203" pitchFamily="34" charset="0"/>
              </a:rPr>
              <a:t>Each number of any cell in the 9 x 9 puzzle can only be a number between 1 to 9, both inclusive.</a:t>
            </a:r>
          </a:p>
          <a:p>
            <a:pPr marL="285750" indent="-285750">
              <a:buFont typeface="Wingdings" panose="05000000000000000000" pitchFamily="2" charset="2"/>
              <a:buChar char="§"/>
            </a:pPr>
            <a:endParaRPr lang="en-US" sz="1400" dirty="0">
              <a:latin typeface="Bahnschrift Light" panose="020B0502040204020203" pitchFamily="34" charset="0"/>
            </a:endParaRPr>
          </a:p>
          <a:p>
            <a:pPr marL="285750" indent="-285750">
              <a:buFont typeface="Wingdings" panose="05000000000000000000" pitchFamily="2" charset="2"/>
              <a:buChar char="§"/>
            </a:pPr>
            <a:r>
              <a:rPr lang="en-US" sz="1400" dirty="0">
                <a:latin typeface="Bahnschrift Light" panose="020B0502040204020203" pitchFamily="34" charset="0"/>
              </a:rPr>
              <a:t>Each 3 x 3 block should have all the numbers between 1 to 9 in any cell. As a 3 x 3 block has 9 cells, it’s obvious that no number can repeat.</a:t>
            </a:r>
          </a:p>
          <a:p>
            <a:pPr marL="285750" indent="-285750">
              <a:buFont typeface="Wingdings" panose="05000000000000000000" pitchFamily="2" charset="2"/>
              <a:buChar char="§"/>
            </a:pPr>
            <a:endParaRPr lang="en-US" sz="1400" dirty="0">
              <a:latin typeface="Bahnschrift Light" panose="020B0502040204020203" pitchFamily="34" charset="0"/>
            </a:endParaRPr>
          </a:p>
          <a:p>
            <a:pPr marL="285750" indent="-285750">
              <a:buFont typeface="Wingdings" panose="05000000000000000000" pitchFamily="2" charset="2"/>
              <a:buChar char="§"/>
            </a:pPr>
            <a:r>
              <a:rPr lang="en-US" sz="1400" dirty="0">
                <a:latin typeface="Bahnschrift Light" panose="020B0502040204020203" pitchFamily="34" charset="0"/>
              </a:rPr>
              <a:t>Similarly each row of the 9 x 9 puzzle must have all the numbers between 1 to 9. Again, as each row has 9 cells, no number can repeat.</a:t>
            </a:r>
          </a:p>
          <a:p>
            <a:pPr marL="285750" indent="-285750">
              <a:buFont typeface="Wingdings" panose="05000000000000000000" pitchFamily="2" charset="2"/>
              <a:buChar char="§"/>
            </a:pPr>
            <a:endParaRPr lang="en-US" sz="1400" dirty="0">
              <a:latin typeface="Bahnschrift Light" panose="020B0502040204020203" pitchFamily="34" charset="0"/>
            </a:endParaRPr>
          </a:p>
          <a:p>
            <a:pPr marL="285750" indent="-285750">
              <a:buFont typeface="Wingdings" panose="05000000000000000000" pitchFamily="2" charset="2"/>
              <a:buChar char="§"/>
            </a:pPr>
            <a:r>
              <a:rPr lang="en-US" sz="1400" dirty="0">
                <a:latin typeface="Bahnschrift Light" panose="020B0502040204020203" pitchFamily="34" charset="0"/>
              </a:rPr>
              <a:t>Each column needs to have the numbers between 1 to 9 as well and as above, no number can repeat.</a:t>
            </a:r>
          </a:p>
          <a:p>
            <a:pPr marL="285750" indent="-285750">
              <a:buFont typeface="Wingdings" panose="05000000000000000000" pitchFamily="2" charset="2"/>
              <a:buChar char="§"/>
            </a:pPr>
            <a:endParaRPr lang="en-US" sz="1400" dirty="0">
              <a:latin typeface="Bahnschrift Light" panose="020B0502040204020203" pitchFamily="34" charset="0"/>
            </a:endParaRPr>
          </a:p>
          <a:p>
            <a:pPr marL="285750" indent="-285750">
              <a:buFont typeface="Wingdings" panose="05000000000000000000" pitchFamily="2" charset="2"/>
              <a:buChar char="§"/>
            </a:pPr>
            <a:r>
              <a:rPr lang="en-US" sz="1400" dirty="0">
                <a:latin typeface="Bahnschrift Light" panose="020B0502040204020203" pitchFamily="34" charset="0"/>
              </a:rPr>
              <a:t>Once we completely filled in a Sudoku Puzzle satisfying all the above criteria, we can safely assume that the puzzle has been solved</a:t>
            </a:r>
            <a:r>
              <a:rPr lang="en-US" sz="1200" dirty="0"/>
              <a:t>.</a:t>
            </a:r>
          </a:p>
        </p:txBody>
      </p:sp>
    </p:spTree>
    <p:extLst>
      <p:ext uri="{BB962C8B-B14F-4D97-AF65-F5344CB8AC3E}">
        <p14:creationId xmlns:p14="http://schemas.microsoft.com/office/powerpoint/2010/main" val="35168917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EEF8D2-252B-44F0-A6D4-2667EE973417}"/>
              </a:ext>
            </a:extLst>
          </p:cNvPr>
          <p:cNvSpPr>
            <a:spLocks noGrp="1"/>
          </p:cNvSpPr>
          <p:nvPr>
            <p:ph type="sldNum" sz="quarter" idx="12"/>
          </p:nvPr>
        </p:nvSpPr>
        <p:spPr/>
        <p:txBody>
          <a:bodyPr/>
          <a:lstStyle/>
          <a:p>
            <a:fld id="{8C2E478F-E849-4A8C-AF1F-CBCC78A7CBFA}" type="slidenum">
              <a:rPr lang="en-US" smtClean="0"/>
              <a:t>13</a:t>
            </a:fld>
            <a:endParaRPr lang="en-US" dirty="0"/>
          </a:p>
        </p:txBody>
      </p:sp>
      <p:sp>
        <p:nvSpPr>
          <p:cNvPr id="6" name="TextBox 5">
            <a:extLst>
              <a:ext uri="{FF2B5EF4-FFF2-40B4-BE49-F238E27FC236}">
                <a16:creationId xmlns:a16="http://schemas.microsoft.com/office/drawing/2014/main" id="{4563834C-AE51-41A1-8403-BC1D78ECEA0E}"/>
              </a:ext>
            </a:extLst>
          </p:cNvPr>
          <p:cNvSpPr txBox="1"/>
          <p:nvPr/>
        </p:nvSpPr>
        <p:spPr>
          <a:xfrm flipH="1">
            <a:off x="-45465" y="0"/>
            <a:ext cx="12237465" cy="707886"/>
          </a:xfrm>
          <a:prstGeom prst="rect">
            <a:avLst/>
          </a:prstGeom>
          <a:gradFill>
            <a:gsLst>
              <a:gs pos="85845">
                <a:srgbClr val="AAAA98">
                  <a:lumMod val="57000"/>
                  <a:lumOff val="43000"/>
                </a:srgbClr>
              </a:gs>
              <a:gs pos="72568">
                <a:srgbClr val="949489"/>
              </a:gs>
              <a:gs pos="59300">
                <a:srgbClr val="7E7E7A"/>
              </a:gs>
              <a:gs pos="31846">
                <a:srgbClr val="9B815B"/>
              </a:gs>
              <a:gs pos="13000">
                <a:schemeClr val="accent4"/>
              </a:gs>
              <a:gs pos="12000">
                <a:schemeClr val="accent5"/>
              </a:gs>
              <a:gs pos="100000">
                <a:schemeClr val="accent2">
                  <a:lumMod val="97000"/>
                  <a:lumOff val="3000"/>
                </a:schemeClr>
              </a:gs>
              <a:gs pos="50000">
                <a:schemeClr val="accent1"/>
              </a:gs>
            </a:gsLst>
            <a:path path="circle">
              <a:fillToRect l="100000" t="100000"/>
            </a:path>
          </a:gradFill>
        </p:spPr>
        <p:txBody>
          <a:bodyPr wrap="square" rtlCol="0">
            <a:spAutoFit/>
          </a:bodyPr>
          <a:lstStyle/>
          <a:p>
            <a:r>
              <a:rPr lang="en-CA" sz="4000" dirty="0">
                <a:latin typeface="Bahnschrift Light" panose="020B0502040204020203" pitchFamily="34" charset="0"/>
              </a:rPr>
              <a:t>                          </a:t>
            </a:r>
            <a:r>
              <a:rPr lang="en-CA" sz="4000" b="1" dirty="0">
                <a:solidFill>
                  <a:schemeClr val="bg1"/>
                </a:solidFill>
                <a:latin typeface="Bahnschrift Light" panose="020B0502040204020203" pitchFamily="34" charset="0"/>
              </a:rPr>
              <a:t>SCOPE OF PROJECT </a:t>
            </a:r>
            <a:endParaRPr lang="en-IN" sz="4000" b="1" dirty="0">
              <a:solidFill>
                <a:schemeClr val="bg1"/>
              </a:solidFill>
              <a:latin typeface="Bahnschrift Light" panose="020B0502040204020203" pitchFamily="34" charset="0"/>
            </a:endParaRPr>
          </a:p>
        </p:txBody>
      </p:sp>
      <p:sp>
        <p:nvSpPr>
          <p:cNvPr id="7" name="TextBox 6">
            <a:extLst>
              <a:ext uri="{FF2B5EF4-FFF2-40B4-BE49-F238E27FC236}">
                <a16:creationId xmlns:a16="http://schemas.microsoft.com/office/drawing/2014/main" id="{7133ECBE-659F-4805-B378-586EC51FAC77}"/>
              </a:ext>
            </a:extLst>
          </p:cNvPr>
          <p:cNvSpPr txBox="1"/>
          <p:nvPr/>
        </p:nvSpPr>
        <p:spPr>
          <a:xfrm>
            <a:off x="2250835" y="1723882"/>
            <a:ext cx="6921299" cy="4401205"/>
          </a:xfrm>
          <a:prstGeom prst="rect">
            <a:avLst/>
          </a:prstGeom>
          <a:noFill/>
        </p:spPr>
        <p:txBody>
          <a:bodyPr wrap="square" rtlCol="0">
            <a:spAutoFit/>
          </a:bodyPr>
          <a:lstStyle/>
          <a:p>
            <a:pPr marL="342900" indent="-342900">
              <a:buFont typeface="Wingdings" panose="05000000000000000000" pitchFamily="2" charset="2"/>
              <a:buChar char="q"/>
            </a:pPr>
            <a:r>
              <a:rPr lang="en-CA" sz="2000" dirty="0">
                <a:solidFill>
                  <a:schemeClr val="accent5">
                    <a:lumMod val="40000"/>
                    <a:lumOff val="60000"/>
                  </a:schemeClr>
                </a:solidFill>
                <a:latin typeface="Bahnschrift SemiLight" panose="020B0502040204020203" pitchFamily="34" charset="0"/>
              </a:rPr>
              <a:t>The objectives of the proposed project is to increase the thinking capability. </a:t>
            </a:r>
            <a:endParaRPr lang="en-US" sz="2000" dirty="0">
              <a:solidFill>
                <a:schemeClr val="accent5">
                  <a:lumMod val="40000"/>
                  <a:lumOff val="60000"/>
                </a:schemeClr>
              </a:solidFill>
              <a:latin typeface="Bahnschrift SemiLight" panose="020B0502040204020203" pitchFamily="34" charset="0"/>
            </a:endParaRPr>
          </a:p>
          <a:p>
            <a:pPr marL="342900" indent="-342900">
              <a:buFont typeface="Wingdings" panose="05000000000000000000" pitchFamily="2" charset="2"/>
              <a:buChar char="q"/>
            </a:pPr>
            <a:endParaRPr lang="en-US" sz="2000" dirty="0">
              <a:solidFill>
                <a:schemeClr val="accent5">
                  <a:lumMod val="40000"/>
                  <a:lumOff val="60000"/>
                </a:schemeClr>
              </a:solidFill>
              <a:latin typeface="Bahnschrift SemiLight" panose="020B0502040204020203" pitchFamily="34" charset="0"/>
            </a:endParaRPr>
          </a:p>
          <a:p>
            <a:pPr marL="342900" indent="-342900">
              <a:buFont typeface="Wingdings" panose="05000000000000000000" pitchFamily="2" charset="2"/>
              <a:buChar char="q"/>
            </a:pPr>
            <a:r>
              <a:rPr lang="en-CA" sz="2000" dirty="0">
                <a:solidFill>
                  <a:schemeClr val="accent5">
                    <a:lumMod val="40000"/>
                    <a:lumOff val="60000"/>
                  </a:schemeClr>
                </a:solidFill>
                <a:latin typeface="Bahnschrift SemiLight" panose="020B0502040204020203" pitchFamily="34" charset="0"/>
              </a:rPr>
              <a:t>The game having all the record which you perform in playing you can select easy, hard level according to your choice. You can make your own sudoku  at any step you can go back to one step as well as you can see the solution of it. </a:t>
            </a:r>
            <a:endParaRPr lang="en-US" sz="2000" dirty="0">
              <a:solidFill>
                <a:schemeClr val="accent5">
                  <a:lumMod val="40000"/>
                  <a:lumOff val="60000"/>
                </a:schemeClr>
              </a:solidFill>
              <a:latin typeface="Bahnschrift SemiLight" panose="020B0502040204020203" pitchFamily="34" charset="0"/>
            </a:endParaRPr>
          </a:p>
          <a:p>
            <a:pPr marL="342900" indent="-342900">
              <a:buFont typeface="Wingdings" panose="05000000000000000000" pitchFamily="2" charset="2"/>
              <a:buChar char="q"/>
            </a:pPr>
            <a:endParaRPr lang="en-US" sz="2000" dirty="0">
              <a:solidFill>
                <a:schemeClr val="accent5">
                  <a:lumMod val="40000"/>
                  <a:lumOff val="60000"/>
                </a:schemeClr>
              </a:solidFill>
              <a:latin typeface="Bahnschrift SemiLight" panose="020B0502040204020203" pitchFamily="34" charset="0"/>
            </a:endParaRPr>
          </a:p>
          <a:p>
            <a:pPr marL="342900" indent="-342900">
              <a:buFont typeface="Wingdings" panose="05000000000000000000" pitchFamily="2" charset="2"/>
              <a:buChar char="q"/>
            </a:pPr>
            <a:endParaRPr lang="en-US" sz="2000" dirty="0">
              <a:solidFill>
                <a:schemeClr val="accent5">
                  <a:lumMod val="40000"/>
                  <a:lumOff val="60000"/>
                </a:schemeClr>
              </a:solidFill>
              <a:latin typeface="Bahnschrift SemiLight" panose="020B0502040204020203" pitchFamily="34" charset="0"/>
            </a:endParaRPr>
          </a:p>
          <a:p>
            <a:pPr marL="342900" indent="-342900">
              <a:buFont typeface="Wingdings" panose="05000000000000000000" pitchFamily="2" charset="2"/>
              <a:buChar char="q"/>
            </a:pPr>
            <a:r>
              <a:rPr lang="en-CA" sz="2000" dirty="0">
                <a:solidFill>
                  <a:schemeClr val="accent5">
                    <a:lumMod val="40000"/>
                    <a:lumOff val="60000"/>
                  </a:schemeClr>
                </a:solidFill>
                <a:latin typeface="Bahnschrift SemiLight" panose="020B0502040204020203" pitchFamily="34" charset="0"/>
              </a:rPr>
              <a:t>It is manually a very difficult job to perform and it need a lot of recalling, reminding an mathematical calculation. The game of “SUDOKU” helps to increase mental thinking, vision etc. </a:t>
            </a:r>
            <a:endParaRPr lang="en-IN" sz="2000" dirty="0">
              <a:solidFill>
                <a:schemeClr val="accent5">
                  <a:lumMod val="40000"/>
                  <a:lumOff val="60000"/>
                </a:schemeClr>
              </a:solidFill>
              <a:latin typeface="Bahnschrift SemiLight" panose="020B0502040204020203" pitchFamily="34" charset="0"/>
            </a:endParaRPr>
          </a:p>
        </p:txBody>
      </p:sp>
    </p:spTree>
    <p:extLst>
      <p:ext uri="{BB962C8B-B14F-4D97-AF65-F5344CB8AC3E}">
        <p14:creationId xmlns:p14="http://schemas.microsoft.com/office/powerpoint/2010/main" val="731434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EEF8D2-252B-44F0-A6D4-2667EE973417}"/>
              </a:ext>
            </a:extLst>
          </p:cNvPr>
          <p:cNvSpPr>
            <a:spLocks noGrp="1"/>
          </p:cNvSpPr>
          <p:nvPr>
            <p:ph type="sldNum" sz="quarter" idx="12"/>
          </p:nvPr>
        </p:nvSpPr>
        <p:spPr/>
        <p:txBody>
          <a:bodyPr/>
          <a:lstStyle/>
          <a:p>
            <a:fld id="{8C2E478F-E849-4A8C-AF1F-CBCC78A7CBFA}" type="slidenum">
              <a:rPr lang="en-US" smtClean="0"/>
              <a:t>14</a:t>
            </a:fld>
            <a:endParaRPr lang="en-US" dirty="0"/>
          </a:p>
        </p:txBody>
      </p:sp>
      <p:sp>
        <p:nvSpPr>
          <p:cNvPr id="6" name="TextBox 5">
            <a:extLst>
              <a:ext uri="{FF2B5EF4-FFF2-40B4-BE49-F238E27FC236}">
                <a16:creationId xmlns:a16="http://schemas.microsoft.com/office/drawing/2014/main" id="{4563834C-AE51-41A1-8403-BC1D78ECEA0E}"/>
              </a:ext>
            </a:extLst>
          </p:cNvPr>
          <p:cNvSpPr txBox="1"/>
          <p:nvPr/>
        </p:nvSpPr>
        <p:spPr>
          <a:xfrm flipH="1">
            <a:off x="-45465" y="0"/>
            <a:ext cx="12237465" cy="707886"/>
          </a:xfrm>
          <a:prstGeom prst="rect">
            <a:avLst/>
          </a:prstGeom>
          <a:gradFill>
            <a:gsLst>
              <a:gs pos="85845">
                <a:srgbClr val="AAAA98">
                  <a:lumMod val="57000"/>
                  <a:lumOff val="43000"/>
                </a:srgbClr>
              </a:gs>
              <a:gs pos="72568">
                <a:srgbClr val="949489"/>
              </a:gs>
              <a:gs pos="59300">
                <a:srgbClr val="7E7E7A"/>
              </a:gs>
              <a:gs pos="31846">
                <a:srgbClr val="9B815B"/>
              </a:gs>
              <a:gs pos="13000">
                <a:schemeClr val="accent4"/>
              </a:gs>
              <a:gs pos="12000">
                <a:schemeClr val="accent5"/>
              </a:gs>
              <a:gs pos="100000">
                <a:schemeClr val="accent2">
                  <a:lumMod val="97000"/>
                  <a:lumOff val="3000"/>
                </a:schemeClr>
              </a:gs>
              <a:gs pos="50000">
                <a:schemeClr val="accent1"/>
              </a:gs>
            </a:gsLst>
            <a:path path="circle">
              <a:fillToRect l="100000" t="100000"/>
            </a:path>
          </a:gradFill>
        </p:spPr>
        <p:txBody>
          <a:bodyPr wrap="square" rtlCol="0">
            <a:spAutoFit/>
          </a:bodyPr>
          <a:lstStyle/>
          <a:p>
            <a:r>
              <a:rPr lang="en-CA" sz="4000" dirty="0">
                <a:latin typeface="Bahnschrift Light" panose="020B0502040204020203" pitchFamily="34" charset="0"/>
              </a:rPr>
              <a:t>                          </a:t>
            </a:r>
            <a:r>
              <a:rPr lang="en-CA" sz="4000" b="1" dirty="0">
                <a:solidFill>
                  <a:schemeClr val="bg1"/>
                </a:solidFill>
                <a:latin typeface="Bahnschrift Light" panose="020B0502040204020203" pitchFamily="34" charset="0"/>
              </a:rPr>
              <a:t>GAME OVERVIEW </a:t>
            </a:r>
            <a:endParaRPr lang="en-IN" sz="4000" b="1" dirty="0">
              <a:solidFill>
                <a:schemeClr val="bg1"/>
              </a:solidFill>
              <a:latin typeface="Bahnschrift Light" panose="020B0502040204020203" pitchFamily="34" charset="0"/>
            </a:endParaRPr>
          </a:p>
        </p:txBody>
      </p:sp>
      <p:pic>
        <p:nvPicPr>
          <p:cNvPr id="3" name="InShot_20210215_221152207">
            <a:hlinkClick r:id="" action="ppaction://media"/>
            <a:extLst>
              <a:ext uri="{FF2B5EF4-FFF2-40B4-BE49-F238E27FC236}">
                <a16:creationId xmlns:a16="http://schemas.microsoft.com/office/drawing/2014/main" id="{3EC65C9E-7A2A-4732-BB79-DC0A04DCE5C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86608" y="954157"/>
            <a:ext cx="7116417" cy="4929118"/>
          </a:xfrm>
          <a:prstGeom prst="rect">
            <a:avLst/>
          </a:prstGeom>
          <a:ln>
            <a:noFill/>
          </a:ln>
          <a:effectLst>
            <a:glow rad="228600">
              <a:srgbClr val="FFFFFF">
                <a:alpha val="40000"/>
              </a:srgbClr>
            </a:glow>
          </a:effectLst>
          <a:scene3d>
            <a:camera prst="orthographicFront"/>
            <a:lightRig rig="threePt" dir="t">
              <a:rot lat="0" lon="0" rev="2100000"/>
            </a:lightRig>
          </a:scene3d>
          <a:sp3d>
            <a:bevelT w="152400" h="101600" prst="slope"/>
          </a:sp3d>
        </p:spPr>
      </p:pic>
    </p:spTree>
    <p:extLst>
      <p:ext uri="{BB962C8B-B14F-4D97-AF65-F5344CB8AC3E}">
        <p14:creationId xmlns:p14="http://schemas.microsoft.com/office/powerpoint/2010/main" val="603565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62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 name="Picture Placeholder 7" descr="abstract image">
            <a:extLst>
              <a:ext uri="{FF2B5EF4-FFF2-40B4-BE49-F238E27FC236}">
                <a16:creationId xmlns:a16="http://schemas.microsoft.com/office/drawing/2014/main" id="{D5C5EA1B-F06D-4AD1-B526-89C2DF772232}"/>
              </a:ext>
            </a:extLst>
          </p:cNvPr>
          <p:cNvPicPr>
            <a:picLocks noChangeAspect="1"/>
          </p:cNvPicPr>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l="22717" r="45642"/>
          <a:stretch/>
        </p:blipFill>
        <p:spPr>
          <a:xfrm rot="16200000">
            <a:off x="2863948" y="-2667001"/>
            <a:ext cx="6858000" cy="12192000"/>
          </a:xfrm>
          <a:prstGeom prst="rect">
            <a:avLst/>
          </a:prstGeom>
          <a:noFill/>
        </p:spPr>
      </p:pic>
      <p:sp>
        <p:nvSpPr>
          <p:cNvPr id="3" name="Text Placeholder 2">
            <a:extLst>
              <a:ext uri="{FF2B5EF4-FFF2-40B4-BE49-F238E27FC236}">
                <a16:creationId xmlns:a16="http://schemas.microsoft.com/office/drawing/2014/main" id="{C747C414-85D9-40D6-9BB3-5AF68A84F413}"/>
              </a:ext>
            </a:extLst>
          </p:cNvPr>
          <p:cNvSpPr>
            <a:spLocks noGrp="1"/>
          </p:cNvSpPr>
          <p:nvPr>
            <p:ph type="body" sz="quarter" idx="12"/>
          </p:nvPr>
        </p:nvSpPr>
        <p:spPr>
          <a:xfrm>
            <a:off x="2538157" y="5066675"/>
            <a:ext cx="7115683" cy="869430"/>
          </a:xfrm>
        </p:spPr>
        <p:txBody>
          <a:bodyPr/>
          <a:lstStyle/>
          <a:p>
            <a:r>
              <a:rPr lang="en-US" sz="2400" b="1" dirty="0">
                <a:solidFill>
                  <a:schemeClr val="bg1"/>
                </a:solidFill>
                <a:latin typeface="Bahnschrift Light" panose="020B0502040204020203" pitchFamily="34" charset="0"/>
              </a:rPr>
              <a:t>HOPE U ALL LIKED OUR PRESENTATION</a:t>
            </a:r>
          </a:p>
        </p:txBody>
      </p:sp>
      <p:pic>
        <p:nvPicPr>
          <p:cNvPr id="25" name="Picture 24" descr="Text&#10;&#10;Description automatically generated">
            <a:extLst>
              <a:ext uri="{FF2B5EF4-FFF2-40B4-BE49-F238E27FC236}">
                <a16:creationId xmlns:a16="http://schemas.microsoft.com/office/drawing/2014/main" id="{80390CD6-A937-4591-AF07-5ECEDF698714}"/>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4372780" y="710183"/>
            <a:ext cx="2846832" cy="2718816"/>
          </a:xfrm>
          <a:prstGeom prst="rect">
            <a:avLst/>
          </a:prstGeom>
          <a:ln>
            <a:noFill/>
          </a:ln>
          <a:effectLst>
            <a:softEdge rad="112500"/>
          </a:effectLst>
        </p:spPr>
      </p:pic>
    </p:spTree>
    <p:extLst>
      <p:ext uri="{BB962C8B-B14F-4D97-AF65-F5344CB8AC3E}">
        <p14:creationId xmlns:p14="http://schemas.microsoft.com/office/powerpoint/2010/main" val="927727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7E6B098-90D8-40A2-A1AF-8DD596A56CF6}"/>
              </a:ext>
            </a:extLst>
          </p:cNvPr>
          <p:cNvSpPr>
            <a:spLocks noGrp="1"/>
          </p:cNvSpPr>
          <p:nvPr>
            <p:ph type="title"/>
          </p:nvPr>
        </p:nvSpPr>
        <p:spPr>
          <a:xfrm>
            <a:off x="0" y="5296565"/>
            <a:ext cx="12192000" cy="893777"/>
          </a:xfrm>
        </p:spPr>
        <p:txBody>
          <a:bodyPr/>
          <a:lstStyle/>
          <a:p>
            <a:r>
              <a:rPr lang="en-US" sz="4000" b="1" dirty="0">
                <a:solidFill>
                  <a:schemeClr val="bg1"/>
                </a:solidFill>
                <a:latin typeface="Bahnschrift Light" panose="020B0502040204020203" pitchFamily="34" charset="0"/>
              </a:rPr>
              <a:t>Project OVERVIEW</a:t>
            </a:r>
            <a:endParaRPr lang="en-IN" sz="4000" b="1" dirty="0">
              <a:solidFill>
                <a:schemeClr val="bg1"/>
              </a:solidFill>
              <a:latin typeface="Bahnschrift Light" panose="020B0502040204020203" pitchFamily="34" charset="0"/>
            </a:endParaRPr>
          </a:p>
        </p:txBody>
      </p:sp>
      <p:sp>
        <p:nvSpPr>
          <p:cNvPr id="4" name="Text Placeholder 3">
            <a:extLst>
              <a:ext uri="{FF2B5EF4-FFF2-40B4-BE49-F238E27FC236}">
                <a16:creationId xmlns:a16="http://schemas.microsoft.com/office/drawing/2014/main" id="{7AAC7449-B4E3-4CC1-95F6-91D9F9B1C1F9}"/>
              </a:ext>
            </a:extLst>
          </p:cNvPr>
          <p:cNvSpPr>
            <a:spLocks noGrp="1"/>
          </p:cNvSpPr>
          <p:nvPr>
            <p:ph type="body" sz="quarter" idx="11"/>
          </p:nvPr>
        </p:nvSpPr>
        <p:spPr>
          <a:xfrm>
            <a:off x="1324542" y="1279433"/>
            <a:ext cx="9234488" cy="2651443"/>
          </a:xfrm>
        </p:spPr>
        <p:txBody>
          <a:bodyPr/>
          <a:lstStyle/>
          <a:p>
            <a:endParaRPr lang="en-US" dirty="0"/>
          </a:p>
          <a:p>
            <a:endParaRPr lang="en-IN" dirty="0"/>
          </a:p>
        </p:txBody>
      </p:sp>
      <p:sp>
        <p:nvSpPr>
          <p:cNvPr id="10" name="TextBox 9">
            <a:extLst>
              <a:ext uri="{FF2B5EF4-FFF2-40B4-BE49-F238E27FC236}">
                <a16:creationId xmlns:a16="http://schemas.microsoft.com/office/drawing/2014/main" id="{0462B041-4814-4AA6-892E-405FCA6ED90E}"/>
              </a:ext>
            </a:extLst>
          </p:cNvPr>
          <p:cNvSpPr txBox="1"/>
          <p:nvPr/>
        </p:nvSpPr>
        <p:spPr>
          <a:xfrm>
            <a:off x="3048000" y="438698"/>
            <a:ext cx="7819458" cy="4622804"/>
          </a:xfrm>
          <a:prstGeom prst="rect">
            <a:avLst/>
          </a:prstGeom>
          <a:noFill/>
        </p:spPr>
        <p:txBody>
          <a:bodyPr wrap="square">
            <a:spAutoFit/>
          </a:bodyPr>
          <a:lstStyle/>
          <a:p>
            <a:pPr marL="342900" indent="-342900">
              <a:lnSpc>
                <a:spcPct val="140000"/>
              </a:lnSpc>
              <a:buFont typeface="Wingdings" panose="05000000000000000000" pitchFamily="2" charset="2"/>
              <a:buChar char="q"/>
            </a:pPr>
            <a:r>
              <a:rPr lang="en-US" sz="2000" dirty="0">
                <a:solidFill>
                  <a:schemeClr val="accent5">
                    <a:lumMod val="40000"/>
                    <a:lumOff val="60000"/>
                  </a:schemeClr>
                </a:solidFill>
                <a:latin typeface="Bahnschrift Light" panose="020B0502040204020203" pitchFamily="34" charset="0"/>
              </a:rPr>
              <a:t>OBJECTIVE </a:t>
            </a:r>
          </a:p>
          <a:p>
            <a:pPr marL="342900" indent="-342900">
              <a:lnSpc>
                <a:spcPct val="140000"/>
              </a:lnSpc>
              <a:buFont typeface="Wingdings" panose="05000000000000000000" pitchFamily="2" charset="2"/>
              <a:buChar char="q"/>
            </a:pPr>
            <a:r>
              <a:rPr lang="en-US" sz="2000" dirty="0">
                <a:solidFill>
                  <a:schemeClr val="accent5">
                    <a:lumMod val="40000"/>
                    <a:lumOff val="60000"/>
                  </a:schemeClr>
                </a:solidFill>
                <a:latin typeface="Bahnschrift Light" panose="020B0502040204020203" pitchFamily="34" charset="0"/>
              </a:rPr>
              <a:t>FEATURES IMPLEMENT</a:t>
            </a:r>
          </a:p>
          <a:p>
            <a:pPr marL="342900" indent="-342900">
              <a:lnSpc>
                <a:spcPct val="140000"/>
              </a:lnSpc>
              <a:buFont typeface="Wingdings" panose="05000000000000000000" pitchFamily="2" charset="2"/>
              <a:buChar char="q"/>
            </a:pPr>
            <a:r>
              <a:rPr lang="en-US" sz="2000" dirty="0">
                <a:solidFill>
                  <a:schemeClr val="accent5">
                    <a:lumMod val="40000"/>
                    <a:lumOff val="60000"/>
                  </a:schemeClr>
                </a:solidFill>
                <a:latin typeface="Bahnschrift Light" panose="020B0502040204020203" pitchFamily="34" charset="0"/>
              </a:rPr>
              <a:t>PRE-REQUEST</a:t>
            </a:r>
          </a:p>
          <a:p>
            <a:pPr marL="342900" indent="-342900">
              <a:lnSpc>
                <a:spcPct val="140000"/>
              </a:lnSpc>
              <a:buFont typeface="Wingdings" panose="05000000000000000000" pitchFamily="2" charset="2"/>
              <a:buChar char="q"/>
            </a:pPr>
            <a:r>
              <a:rPr lang="en-CA" sz="2000" dirty="0">
                <a:solidFill>
                  <a:schemeClr val="accent5">
                    <a:lumMod val="40000"/>
                    <a:lumOff val="60000"/>
                  </a:schemeClr>
                </a:solidFill>
                <a:latin typeface="Bahnschrift Light" panose="020B0502040204020203" pitchFamily="34" charset="0"/>
              </a:rPr>
              <a:t>IMPLEMENTATION STEPS </a:t>
            </a:r>
            <a:endParaRPr lang="en-US" sz="2000" dirty="0">
              <a:solidFill>
                <a:schemeClr val="accent5">
                  <a:lumMod val="40000"/>
                  <a:lumOff val="60000"/>
                </a:schemeClr>
              </a:solidFill>
              <a:latin typeface="Bahnschrift Light" panose="020B0502040204020203" pitchFamily="34" charset="0"/>
            </a:endParaRPr>
          </a:p>
          <a:p>
            <a:pPr marL="342900" indent="-342900">
              <a:lnSpc>
                <a:spcPct val="140000"/>
              </a:lnSpc>
              <a:buFont typeface="Wingdings" panose="05000000000000000000" pitchFamily="2" charset="2"/>
              <a:buChar char="q"/>
            </a:pPr>
            <a:r>
              <a:rPr lang="en-CA" sz="2400" dirty="0">
                <a:solidFill>
                  <a:schemeClr val="accent5">
                    <a:lumMod val="40000"/>
                    <a:lumOff val="60000"/>
                  </a:schemeClr>
                </a:solidFill>
                <a:latin typeface="Bahnschrift Light" panose="020B0502040204020203" pitchFamily="34" charset="0"/>
              </a:rPr>
              <a:t>INSTRUCTIONS </a:t>
            </a:r>
            <a:endParaRPr lang="en-US" sz="2400" dirty="0">
              <a:solidFill>
                <a:schemeClr val="accent5">
                  <a:lumMod val="40000"/>
                  <a:lumOff val="60000"/>
                </a:schemeClr>
              </a:solidFill>
              <a:latin typeface="Bahnschrift Light" panose="020B0502040204020203" pitchFamily="34" charset="0"/>
            </a:endParaRPr>
          </a:p>
          <a:p>
            <a:pPr marL="342900" indent="-342900">
              <a:lnSpc>
                <a:spcPct val="140000"/>
              </a:lnSpc>
              <a:buFont typeface="Wingdings" panose="05000000000000000000" pitchFamily="2" charset="2"/>
              <a:buChar char="q"/>
            </a:pPr>
            <a:r>
              <a:rPr lang="en-CA" sz="2400" dirty="0">
                <a:solidFill>
                  <a:schemeClr val="accent5">
                    <a:lumMod val="40000"/>
                    <a:lumOff val="60000"/>
                  </a:schemeClr>
                </a:solidFill>
                <a:latin typeface="Bahnschrift Light" panose="020B0502040204020203" pitchFamily="34" charset="0"/>
              </a:rPr>
              <a:t>BACKTRACKING ALGORITHM</a:t>
            </a:r>
            <a:endParaRPr lang="en-US" sz="2400" dirty="0">
              <a:solidFill>
                <a:schemeClr val="accent5">
                  <a:lumMod val="40000"/>
                  <a:lumOff val="60000"/>
                </a:schemeClr>
              </a:solidFill>
              <a:latin typeface="Bahnschrift Light" panose="020B0502040204020203" pitchFamily="34" charset="0"/>
            </a:endParaRPr>
          </a:p>
          <a:p>
            <a:pPr marL="342900" indent="-342900">
              <a:lnSpc>
                <a:spcPct val="140000"/>
              </a:lnSpc>
              <a:buFont typeface="Wingdings" panose="05000000000000000000" pitchFamily="2" charset="2"/>
              <a:buChar char="q"/>
            </a:pPr>
            <a:r>
              <a:rPr lang="en-CA" sz="2400" dirty="0">
                <a:solidFill>
                  <a:schemeClr val="accent5">
                    <a:lumMod val="40000"/>
                    <a:lumOff val="60000"/>
                  </a:schemeClr>
                </a:solidFill>
                <a:latin typeface="Bahnschrift Light" panose="020B0502040204020203" pitchFamily="34" charset="0"/>
              </a:rPr>
              <a:t>RULES OF GAME </a:t>
            </a:r>
            <a:endParaRPr lang="en-US" sz="2400" dirty="0">
              <a:solidFill>
                <a:schemeClr val="accent5">
                  <a:lumMod val="40000"/>
                  <a:lumOff val="60000"/>
                </a:schemeClr>
              </a:solidFill>
              <a:latin typeface="Bahnschrift Light" panose="020B0502040204020203" pitchFamily="34" charset="0"/>
            </a:endParaRPr>
          </a:p>
          <a:p>
            <a:pPr marL="342900" indent="-342900">
              <a:lnSpc>
                <a:spcPct val="140000"/>
              </a:lnSpc>
              <a:buFont typeface="Wingdings" panose="05000000000000000000" pitchFamily="2" charset="2"/>
              <a:buChar char="q"/>
            </a:pPr>
            <a:r>
              <a:rPr lang="en-CA" sz="2400" dirty="0">
                <a:solidFill>
                  <a:schemeClr val="accent5">
                    <a:lumMod val="40000"/>
                    <a:lumOff val="60000"/>
                  </a:schemeClr>
                </a:solidFill>
                <a:latin typeface="Bahnschrift Light" panose="020B0502040204020203" pitchFamily="34" charset="0"/>
              </a:rPr>
              <a:t>SCOPE OF PROJECT </a:t>
            </a:r>
            <a:endParaRPr lang="en-US" sz="2400" dirty="0">
              <a:solidFill>
                <a:schemeClr val="accent5">
                  <a:lumMod val="40000"/>
                  <a:lumOff val="60000"/>
                </a:schemeClr>
              </a:solidFill>
              <a:latin typeface="Bahnschrift Light" panose="020B0502040204020203" pitchFamily="34" charset="0"/>
            </a:endParaRPr>
          </a:p>
          <a:p>
            <a:pPr>
              <a:lnSpc>
                <a:spcPct val="140000"/>
              </a:lnSpc>
            </a:pPr>
            <a:endParaRPr lang="en-US" sz="2000" dirty="0">
              <a:latin typeface="Bahnschrift Light" panose="020B0502040204020203" pitchFamily="34" charset="0"/>
            </a:endParaRPr>
          </a:p>
          <a:p>
            <a:endParaRPr lang="en-US" sz="2000" b="1" dirty="0">
              <a:solidFill>
                <a:schemeClr val="bg1"/>
              </a:solidFill>
              <a:latin typeface="Bahnschrift Light" panose="020B0502040204020203" pitchFamily="34" charset="0"/>
            </a:endParaRPr>
          </a:p>
        </p:txBody>
      </p:sp>
    </p:spTree>
    <p:extLst>
      <p:ext uri="{BB962C8B-B14F-4D97-AF65-F5344CB8AC3E}">
        <p14:creationId xmlns:p14="http://schemas.microsoft.com/office/powerpoint/2010/main" val="15186256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255FA470-23EB-4512-8FFB-28DDAB08B002}"/>
              </a:ext>
            </a:extLst>
          </p:cNvPr>
          <p:cNvSpPr>
            <a:spLocks noGrp="1"/>
          </p:cNvSpPr>
          <p:nvPr>
            <p:ph type="body" sz="quarter" idx="16"/>
          </p:nvPr>
        </p:nvSpPr>
        <p:spPr>
          <a:xfrm>
            <a:off x="5416551" y="1395663"/>
            <a:ext cx="5203323" cy="752283"/>
          </a:xfrm>
        </p:spPr>
        <p:txBody>
          <a:bodyPr/>
          <a:lstStyle/>
          <a:p>
            <a:pPr algn="l"/>
            <a:r>
              <a:rPr lang="en-US" sz="2800" b="1" dirty="0">
                <a:solidFill>
                  <a:schemeClr val="bg1"/>
                </a:solidFill>
                <a:latin typeface="Bahnschrift Light" panose="020B0502040204020203" pitchFamily="34" charset="0"/>
              </a:rPr>
              <a:t>    ABOUT THE GAME</a:t>
            </a:r>
          </a:p>
        </p:txBody>
      </p:sp>
      <p:pic>
        <p:nvPicPr>
          <p:cNvPr id="5" name="Picture Placeholder 4" descr="table with various people working on their laptops">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3" cstate="email">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23618" r="23618"/>
          <a:stretch/>
        </p:blipFill>
        <p:spPr>
          <a:noFill/>
        </p:spPr>
      </p:pic>
      <p:sp>
        <p:nvSpPr>
          <p:cNvPr id="4" name="Slide Number Placeholder 3">
            <a:extLst>
              <a:ext uri="{FF2B5EF4-FFF2-40B4-BE49-F238E27FC236}">
                <a16:creationId xmlns:a16="http://schemas.microsoft.com/office/drawing/2014/main" id="{A4BADA18-8F0E-4249-A144-6CB8259BA65B}"/>
              </a:ext>
            </a:extLst>
          </p:cNvPr>
          <p:cNvSpPr>
            <a:spLocks noGrp="1"/>
          </p:cNvSpPr>
          <p:nvPr>
            <p:ph type="sldNum" sz="quarter" idx="4"/>
          </p:nvPr>
        </p:nvSpPr>
        <p:spPr>
          <a:xfrm>
            <a:off x="13570575" y="2458096"/>
            <a:ext cx="443948" cy="365125"/>
          </a:xfrm>
        </p:spPr>
        <p:txBody>
          <a:bodyPr/>
          <a:lstStyle/>
          <a:p>
            <a:endParaRPr lang="en-US" dirty="0"/>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753434" y="2458096"/>
            <a:ext cx="5416550" cy="3846451"/>
          </a:xfr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txBody>
          <a:bodyPr>
            <a:noAutofit/>
          </a:bodyPr>
          <a:lstStyle/>
          <a:p>
            <a:pPr marL="0" indent="0">
              <a:buNone/>
            </a:pPr>
            <a:r>
              <a:rPr lang="en-CA" sz="1600" spc="300" dirty="0">
                <a:solidFill>
                  <a:schemeClr val="accent6">
                    <a:lumMod val="60000"/>
                    <a:lumOff val="40000"/>
                  </a:schemeClr>
                </a:solidFill>
                <a:latin typeface="+mj-lt"/>
              </a:rPr>
              <a:t>SUDOKU IS A LOGIC- BASED COMBINATION NUMBER PLACEMENT PUZZLE THE OBJECT IF IS TO FILL A 9 * 9 GRID WITH DIGITS SO THAT EACH COLUMN EACH ROW AND EACH OF THE 9, 3 * 3 SUB GRIDS THAT COMPOSE THE GREAT CONTAIN ALL OF THE DIGITS FROM 1TO 9.</a:t>
            </a:r>
          </a:p>
          <a:p>
            <a:pPr marL="0" indent="0">
              <a:buNone/>
            </a:pPr>
            <a:r>
              <a:rPr lang="en-CA" sz="1600" spc="300" dirty="0">
                <a:solidFill>
                  <a:schemeClr val="accent6">
                    <a:lumMod val="60000"/>
                    <a:lumOff val="40000"/>
                  </a:schemeClr>
                </a:solidFill>
                <a:latin typeface="+mj-lt"/>
              </a:rPr>
              <a:t>WE WILL BE BUILDING THE SUDOKU GAME IN PYTHON USING PYGAME  LIBRARY AN AUTOMATIC</a:t>
            </a:r>
          </a:p>
          <a:p>
            <a:pPr marL="0" indent="0">
              <a:buNone/>
            </a:pPr>
            <a:r>
              <a:rPr lang="en-CA" sz="1600" spc="300" dirty="0">
                <a:solidFill>
                  <a:schemeClr val="accent6">
                    <a:lumMod val="60000"/>
                    <a:lumOff val="40000"/>
                  </a:schemeClr>
                </a:solidFill>
                <a:latin typeface="+mj-lt"/>
              </a:rPr>
              <a:t>FOR BUILDING AND VISUALAZING THE GAME USING BACKTRACKING ALGORITHM. </a:t>
            </a:r>
            <a:endParaRPr lang="en-US" sz="1600" spc="300" dirty="0">
              <a:solidFill>
                <a:schemeClr val="accent6">
                  <a:lumMod val="60000"/>
                  <a:lumOff val="40000"/>
                </a:schemeClr>
              </a:solidFill>
              <a:latin typeface="+mj-lt"/>
            </a:endParaRPr>
          </a:p>
        </p:txBody>
      </p:sp>
      <p:sp>
        <p:nvSpPr>
          <p:cNvPr id="8" name="Title 7">
            <a:extLst>
              <a:ext uri="{FF2B5EF4-FFF2-40B4-BE49-F238E27FC236}">
                <a16:creationId xmlns:a16="http://schemas.microsoft.com/office/drawing/2014/main" id="{103950CF-5BF2-4FB0-A36C-48C194F39E12}"/>
              </a:ext>
            </a:extLst>
          </p:cNvPr>
          <p:cNvSpPr>
            <a:spLocks noGrp="1"/>
          </p:cNvSpPr>
          <p:nvPr>
            <p:ph type="title"/>
          </p:nvPr>
        </p:nvSpPr>
        <p:spPr>
          <a:xfrm>
            <a:off x="5627077" y="396198"/>
            <a:ext cx="6366140" cy="884238"/>
          </a:xfrm>
        </p:spPr>
        <p:txBody>
          <a:bodyPr/>
          <a:lstStyle/>
          <a:p>
            <a:r>
              <a:rPr lang="en-US" b="1" dirty="0">
                <a:latin typeface="Bahnschrift Light" panose="020B0502040204020203" pitchFamily="34" charset="0"/>
              </a:rPr>
              <a:t>OBJECTIVE</a:t>
            </a:r>
          </a:p>
        </p:txBody>
      </p:sp>
    </p:spTree>
    <p:extLst>
      <p:ext uri="{BB962C8B-B14F-4D97-AF65-F5344CB8AC3E}">
        <p14:creationId xmlns:p14="http://schemas.microsoft.com/office/powerpoint/2010/main" val="1325373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5"/>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8" name="Picture Placeholder 7" descr="close up of computer code">
            <a:extLst>
              <a:ext uri="{FF2B5EF4-FFF2-40B4-BE49-F238E27FC236}">
                <a16:creationId xmlns:a16="http://schemas.microsoft.com/office/drawing/2014/main" id="{A596BF19-CC58-4709-B5D6-3FC378FDC7BA}"/>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20411" r="20411"/>
          <a:stretch/>
        </p:blipFill>
        <p:spPr/>
      </p:pic>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p:txBody>
          <a:bodyPr>
            <a:normAutofit fontScale="90000"/>
          </a:bodyPr>
          <a:lstStyle/>
          <a:p>
            <a:r>
              <a:rPr lang="en-US" b="1" dirty="0">
                <a:solidFill>
                  <a:schemeClr val="bg1"/>
                </a:solidFill>
                <a:latin typeface="Bahnschrift Light" panose="020B0502040204020203" pitchFamily="34" charset="0"/>
              </a:rPr>
              <a:t>Features  implented</a:t>
            </a:r>
          </a:p>
        </p:txBody>
      </p:sp>
      <p:sp>
        <p:nvSpPr>
          <p:cNvPr id="2" name="Text Placeholder 1">
            <a:extLst>
              <a:ext uri="{FF2B5EF4-FFF2-40B4-BE49-F238E27FC236}">
                <a16:creationId xmlns:a16="http://schemas.microsoft.com/office/drawing/2014/main" id="{B156CAF1-214F-4566-9B0D-DACA1063E8C8}"/>
              </a:ext>
            </a:extLst>
          </p:cNvPr>
          <p:cNvSpPr>
            <a:spLocks noGrp="1"/>
          </p:cNvSpPr>
          <p:nvPr>
            <p:ph type="body" idx="1"/>
          </p:nvPr>
        </p:nvSpPr>
        <p:spPr>
          <a:xfrm>
            <a:off x="6202680" y="4393374"/>
            <a:ext cx="2834640" cy="365125"/>
          </a:xfrm>
        </p:spPr>
        <p:txBody>
          <a:bodyPr/>
          <a:lstStyle/>
          <a:p>
            <a:r>
              <a:rPr lang="en-US" dirty="0"/>
              <a:t>Let’s Dive In</a:t>
            </a:r>
          </a:p>
        </p:txBody>
      </p:sp>
      <p:sp>
        <p:nvSpPr>
          <p:cNvPr id="6" name="Slide Number Placeholder 5">
            <a:extLst>
              <a:ext uri="{FF2B5EF4-FFF2-40B4-BE49-F238E27FC236}">
                <a16:creationId xmlns:a16="http://schemas.microsoft.com/office/drawing/2014/main" id="{FC6A5C12-E784-444E-B868-DE2AE85742BB}"/>
              </a:ext>
            </a:extLst>
          </p:cNvPr>
          <p:cNvSpPr>
            <a:spLocks noGrp="1"/>
          </p:cNvSpPr>
          <p:nvPr>
            <p:ph type="sldNum" sz="quarter" idx="12"/>
          </p:nvPr>
        </p:nvSpPr>
        <p:spPr/>
        <p:txBody>
          <a:bodyPr/>
          <a:lstStyle/>
          <a:p>
            <a:fld id="{8C2E478F-E849-4A8C-AF1F-CBCC78A7CBFA}" type="slidenum">
              <a:rPr lang="en-US" smtClean="0"/>
              <a:t>4</a:t>
            </a:fld>
            <a:endParaRPr lang="en-US" dirty="0"/>
          </a:p>
        </p:txBody>
      </p:sp>
    </p:spTree>
    <p:extLst>
      <p:ext uri="{BB962C8B-B14F-4D97-AF65-F5344CB8AC3E}">
        <p14:creationId xmlns:p14="http://schemas.microsoft.com/office/powerpoint/2010/main" val="29447653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5"/>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DA247-2F35-4FB8-903D-FB32D7B852D9}"/>
              </a:ext>
            </a:extLst>
          </p:cNvPr>
          <p:cNvSpPr>
            <a:spLocks noGrp="1"/>
          </p:cNvSpPr>
          <p:nvPr>
            <p:ph type="title"/>
          </p:nvPr>
        </p:nvSpPr>
        <p:spPr>
          <a:xfrm>
            <a:off x="-365759" y="-112542"/>
            <a:ext cx="13159030" cy="6970542"/>
          </a:xfrm>
          <a:solidFill>
            <a:schemeClr val="bg1">
              <a:alpha val="28000"/>
            </a:schemeClr>
          </a:solidFill>
          <a:effectLst>
            <a:outerShdw blurRad="495300" dist="203200" dir="12480000" algn="ctr" rotWithShape="0">
              <a:srgbClr val="000000">
                <a:alpha val="15000"/>
              </a:srgbClr>
            </a:outerShdw>
          </a:effectLst>
        </p:spPr>
        <p:txBody>
          <a:bodyPr/>
          <a:lstStyle/>
          <a:p>
            <a:pPr marL="514350" indent="-514350">
              <a:buFont typeface="Wingdings" panose="05000000000000000000" pitchFamily="2" charset="2"/>
              <a:buChar char="Ø"/>
            </a:pP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r>
              <a:rPr lang="en-CA" sz="3200" b="1" dirty="0">
                <a:solidFill>
                  <a:schemeClr val="bg1"/>
                </a:solidFill>
                <a:latin typeface="Bahnschrift Light" panose="020B0502040204020203" pitchFamily="34" charset="0"/>
              </a:rPr>
              <a:t>Game interface TO PLAY</a:t>
            </a:r>
            <a:br>
              <a:rPr lang="en-CA" sz="3200" b="1" dirty="0">
                <a:solidFill>
                  <a:schemeClr val="bg1"/>
                </a:solidFill>
                <a:latin typeface="Bahnschrift Light" panose="020B0502040204020203" pitchFamily="34" charset="0"/>
              </a:rPr>
            </a:br>
            <a:br>
              <a:rPr lang="en-CA" sz="3200" b="1" dirty="0">
                <a:solidFill>
                  <a:schemeClr val="bg1"/>
                </a:solidFill>
                <a:latin typeface="Bahnschrift Light" panose="020B0502040204020203" pitchFamily="34" charset="0"/>
              </a:rPr>
            </a:br>
            <a:br>
              <a:rPr lang="en-CA" sz="3200" b="1" dirty="0">
                <a:solidFill>
                  <a:schemeClr val="bg1"/>
                </a:solidFill>
                <a:latin typeface="Bahnschrift Light" panose="020B0502040204020203" pitchFamily="34" charset="0"/>
              </a:rPr>
            </a:br>
            <a:r>
              <a:rPr lang="en-CA" sz="3200" b="1" dirty="0">
                <a:solidFill>
                  <a:schemeClr val="bg1"/>
                </a:solidFill>
                <a:latin typeface="Bahnschrift Light" panose="020B0502040204020203" pitchFamily="34" charset="0"/>
              </a:rPr>
              <a:t>USING BACKTRACKING ALGORITHM</a:t>
            </a:r>
            <a:br>
              <a:rPr lang="en-CA" sz="3200" b="1" dirty="0">
                <a:solidFill>
                  <a:schemeClr val="bg1"/>
                </a:solidFill>
                <a:latin typeface="Bahnschrift Light" panose="020B0502040204020203" pitchFamily="34" charset="0"/>
              </a:rPr>
            </a:br>
            <a:br>
              <a:rPr lang="en-CA" sz="3200" b="1" dirty="0">
                <a:solidFill>
                  <a:schemeClr val="bg1"/>
                </a:solidFill>
                <a:latin typeface="Bahnschrift Light" panose="020B0502040204020203" pitchFamily="34" charset="0"/>
              </a:rPr>
            </a:br>
            <a:br>
              <a:rPr lang="en-CA" sz="3200" b="1" dirty="0">
                <a:solidFill>
                  <a:schemeClr val="bg1"/>
                </a:solidFill>
                <a:latin typeface="Bahnschrift Light" panose="020B0502040204020203" pitchFamily="34" charset="0"/>
              </a:rPr>
            </a:br>
            <a:br>
              <a:rPr lang="en-CA" sz="3200" b="1" dirty="0">
                <a:solidFill>
                  <a:schemeClr val="bg1"/>
                </a:solidFill>
                <a:latin typeface="Bahnschrift Light" panose="020B0502040204020203" pitchFamily="34" charset="0"/>
              </a:rPr>
            </a:br>
            <a:r>
              <a:rPr lang="en-CA" sz="3200" b="1" dirty="0">
                <a:solidFill>
                  <a:schemeClr val="bg1"/>
                </a:solidFill>
                <a:latin typeface="Bahnschrift Light" panose="020B0502040204020203" pitchFamily="34" charset="0"/>
              </a:rPr>
              <a:t>options CLEAR, EASY, MEDIUM, HARD</a:t>
            </a:r>
            <a:br>
              <a:rPr lang="en-CA" sz="3200" b="1" dirty="0">
                <a:solidFill>
                  <a:schemeClr val="bg1"/>
                </a:solidFill>
                <a:latin typeface="Bahnschrift Light" panose="020B0502040204020203" pitchFamily="34" charset="0"/>
              </a:rPr>
            </a:br>
            <a:br>
              <a:rPr lang="en-CA" sz="3200" b="1" dirty="0">
                <a:solidFill>
                  <a:schemeClr val="bg1"/>
                </a:solidFill>
                <a:latin typeface="Bahnschrift Light" panose="020B0502040204020203" pitchFamily="34" charset="0"/>
              </a:rPr>
            </a:br>
            <a:br>
              <a:rPr lang="en-CA" sz="3200" dirty="0">
                <a:solidFill>
                  <a:schemeClr val="tx1"/>
                </a:solidFill>
                <a:latin typeface="Forte" panose="03060902040502070203" pitchFamily="66" charset="0"/>
              </a:rPr>
            </a:br>
            <a:br>
              <a:rPr lang="en-CA" sz="3200" dirty="0">
                <a:solidFill>
                  <a:schemeClr val="tx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br>
              <a:rPr lang="en-CA" sz="3200" dirty="0">
                <a:solidFill>
                  <a:schemeClr val="bg1"/>
                </a:solidFill>
                <a:latin typeface="Forte" panose="03060902040502070203" pitchFamily="66" charset="0"/>
              </a:rPr>
            </a:br>
            <a:r>
              <a:rPr lang="en-CA" sz="3200" dirty="0">
                <a:solidFill>
                  <a:schemeClr val="bg1"/>
                </a:solidFill>
                <a:latin typeface="Forte" panose="03060902040502070203" pitchFamily="66" charset="0"/>
              </a:rPr>
              <a:t> </a:t>
            </a:r>
            <a:endParaRPr lang="en-US" sz="3200" dirty="0">
              <a:solidFill>
                <a:schemeClr val="bg1"/>
              </a:solidFill>
              <a:latin typeface="Forte" panose="03060902040502070203" pitchFamily="66" charset="0"/>
            </a:endParaRPr>
          </a:p>
        </p:txBody>
      </p:sp>
      <p:sp>
        <p:nvSpPr>
          <p:cNvPr id="3" name="Slide Number Placeholder 2">
            <a:extLst>
              <a:ext uri="{FF2B5EF4-FFF2-40B4-BE49-F238E27FC236}">
                <a16:creationId xmlns:a16="http://schemas.microsoft.com/office/drawing/2014/main" id="{FBDE7135-9153-4AEB-AC1F-4B951B7A76F2}"/>
              </a:ext>
            </a:extLst>
          </p:cNvPr>
          <p:cNvSpPr>
            <a:spLocks noGrp="1"/>
          </p:cNvSpPr>
          <p:nvPr>
            <p:ph type="sldNum" sz="quarter" idx="11"/>
          </p:nvPr>
        </p:nvSpPr>
        <p:spPr/>
        <p:txBody>
          <a:bodyPr/>
          <a:lstStyle/>
          <a:p>
            <a:fld id="{8C2E478F-E849-4A8C-AF1F-CBCC78A7CBFA}" type="slidenum">
              <a:rPr lang="en-US" smtClean="0"/>
              <a:t>5</a:t>
            </a:fld>
            <a:endParaRPr lang="en-US" dirty="0"/>
          </a:p>
        </p:txBody>
      </p:sp>
    </p:spTree>
    <p:extLst>
      <p:ext uri="{BB962C8B-B14F-4D97-AF65-F5344CB8AC3E}">
        <p14:creationId xmlns:p14="http://schemas.microsoft.com/office/powerpoint/2010/main" val="869470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97EF4CE-E0F9-4353-9C7D-5294DDF363C6}"/>
              </a:ext>
              <a:ext uri="{C183D7F6-B498-43B3-948B-1728B52AA6E4}">
                <adec:decorative xmlns:adec="http://schemas.microsoft.com/office/drawing/2017/decorative" val="1"/>
              </a:ext>
            </a:extLst>
          </p:cNvPr>
          <p:cNvSpPr/>
          <p:nvPr/>
        </p:nvSpPr>
        <p:spPr>
          <a:xfrm>
            <a:off x="0" y="0"/>
            <a:ext cx="12192000" cy="1481655"/>
          </a:xfrm>
          <a:prstGeom prst="rect">
            <a:avLst/>
          </a:prstGeom>
          <a:gradFill flip="none" rotWithShape="1">
            <a:gsLst>
              <a:gs pos="85845">
                <a:srgbClr val="AAAA98">
                  <a:lumMod val="57000"/>
                  <a:lumOff val="43000"/>
                </a:srgbClr>
              </a:gs>
              <a:gs pos="72568">
                <a:srgbClr val="949489"/>
              </a:gs>
              <a:gs pos="59300">
                <a:srgbClr val="7E7E7A"/>
              </a:gs>
              <a:gs pos="31846">
                <a:srgbClr val="9B815B"/>
              </a:gs>
              <a:gs pos="13250">
                <a:srgbClr val="C99347"/>
              </a:gs>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bg1"/>
                </a:solidFill>
                <a:latin typeface="Bahnschrift Light" panose="020B0502040204020203" pitchFamily="34" charset="0"/>
              </a:rPr>
              <a:t>PRE REQUISTIE</a:t>
            </a:r>
          </a:p>
        </p:txBody>
      </p:sp>
      <p:sp>
        <p:nvSpPr>
          <p:cNvPr id="3" name="Rectangle 2">
            <a:extLst>
              <a:ext uri="{FF2B5EF4-FFF2-40B4-BE49-F238E27FC236}">
                <a16:creationId xmlns:a16="http://schemas.microsoft.com/office/drawing/2014/main" id="{84AC4260-BAD4-432F-BCA1-A303B17D813F}"/>
              </a:ext>
            </a:extLst>
          </p:cNvPr>
          <p:cNvSpPr/>
          <p:nvPr/>
        </p:nvSpPr>
        <p:spPr>
          <a:xfrm>
            <a:off x="1081753" y="1887654"/>
            <a:ext cx="9407108" cy="4832092"/>
          </a:xfrm>
          <a:prstGeom prst="rect">
            <a:avLst/>
          </a:prstGeom>
          <a:noFill/>
          <a:ln>
            <a:solidFill>
              <a:schemeClr val="accent1"/>
            </a:solidFill>
          </a:ln>
        </p:spPr>
        <p:txBody>
          <a:bodyPr wrap="square" lIns="91440" tIns="45720" rIns="91440" bIns="45720" anchor="ctr">
            <a:spAutoFit/>
          </a:bodyPr>
          <a:lstStyle/>
          <a:p>
            <a:pPr marL="571500" indent="-571500">
              <a:buFont typeface="Wingdings" panose="05000000000000000000" pitchFamily="2" charset="2"/>
              <a:buChar char="q"/>
            </a:pPr>
            <a:r>
              <a:rPr lang="en-US" sz="2800" dirty="0"/>
              <a:t>PYGAME LIBRARY  MUST BE PREINSTALLED</a:t>
            </a:r>
          </a:p>
          <a:p>
            <a:endParaRPr lang="en-US" sz="2800" dirty="0"/>
          </a:p>
          <a:p>
            <a:pPr marL="571500" indent="-571500">
              <a:buFont typeface="Wingdings" panose="05000000000000000000" pitchFamily="2" charset="2"/>
              <a:buChar char="q"/>
            </a:pPr>
            <a:r>
              <a:rPr lang="en-US" sz="2800" dirty="0"/>
              <a:t>USING WIDGETS  LIBRARY USED TO DISPLAY AND DEVELOP APPLICATION IN PYTHON</a:t>
            </a:r>
          </a:p>
          <a:p>
            <a:endParaRPr lang="en-US" sz="2800" dirty="0"/>
          </a:p>
          <a:p>
            <a:pPr marL="571500" indent="-571500">
              <a:buFont typeface="Wingdings" panose="05000000000000000000" pitchFamily="2" charset="2"/>
              <a:buChar char="q"/>
            </a:pPr>
            <a:r>
              <a:rPr lang="en-US" sz="2800" dirty="0"/>
              <a:t>USING SYS MODULE  WHICH PROVIDES FUNCTIONS AND VARIABLES WHICH ARE USED TO MANIPULATE DIFFERENT PARTS OF THE PYTHON RUNTIME ENVIRONMENT.</a:t>
            </a:r>
          </a:p>
          <a:p>
            <a:endParaRPr lang="en-US" sz="2800" dirty="0"/>
          </a:p>
          <a:p>
            <a:endParaRPr lang="en-US" sz="2800" dirty="0"/>
          </a:p>
        </p:txBody>
      </p:sp>
    </p:spTree>
    <p:extLst>
      <p:ext uri="{BB962C8B-B14F-4D97-AF65-F5344CB8AC3E}">
        <p14:creationId xmlns:p14="http://schemas.microsoft.com/office/powerpoint/2010/main" val="2779095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85845">
              <a:srgbClr val="AAAA98">
                <a:lumMod val="57000"/>
                <a:lumOff val="43000"/>
              </a:srgbClr>
            </a:gs>
            <a:gs pos="72568">
              <a:srgbClr val="949489"/>
            </a:gs>
            <a:gs pos="59300">
              <a:srgbClr val="7E7E7A"/>
            </a:gs>
            <a:gs pos="31846">
              <a:srgbClr val="9B815B"/>
            </a:gs>
            <a:gs pos="13000">
              <a:schemeClr val="accent4"/>
            </a:gs>
            <a:gs pos="12000">
              <a:schemeClr val="accent5"/>
            </a:gs>
            <a:gs pos="100000">
              <a:schemeClr val="accent2">
                <a:lumMod val="97000"/>
                <a:lumOff val="3000"/>
              </a:schemeClr>
            </a:gs>
            <a:gs pos="50000">
              <a:schemeClr val="accent1"/>
            </a:gs>
          </a:gsLst>
          <a:path path="circle">
            <a:fillToRect l="100000" t="100000"/>
          </a:path>
        </a:gradFill>
        <a:effectLst/>
      </p:bgPr>
    </p:bg>
    <p:spTree>
      <p:nvGrpSpPr>
        <p:cNvPr id="1" name=""/>
        <p:cNvGrpSpPr/>
        <p:nvPr/>
      </p:nvGrpSpPr>
      <p:grpSpPr>
        <a:xfrm>
          <a:off x="0" y="0"/>
          <a:ext cx="0" cy="0"/>
          <a:chOff x="0" y="0"/>
          <a:chExt cx="0" cy="0"/>
        </a:xfrm>
      </p:grpSpPr>
      <p:pic>
        <p:nvPicPr>
          <p:cNvPr id="8" name="Picture Placeholder 7" descr="close up of computer code">
            <a:extLst>
              <a:ext uri="{FF2B5EF4-FFF2-40B4-BE49-F238E27FC236}">
                <a16:creationId xmlns:a16="http://schemas.microsoft.com/office/drawing/2014/main" id="{1D5DB266-C804-437C-AED7-3D057820D244}"/>
              </a:ext>
            </a:extLst>
          </p:cNvPr>
          <p:cNvPicPr>
            <a:picLocks noGrp="1" noChangeAspect="1"/>
          </p:cNvPicPr>
          <p:nvPr>
            <p:ph type="pic" sz="quarter" idx="10"/>
          </p:nvPr>
        </p:nvPicPr>
        <p:blipFill rotWithShape="1">
          <a:blip r:embed="rId2">
            <a:alphaModFix amt="35000"/>
            <a:extLst>
              <a:ext uri="{BEBA8EAE-BF5A-486C-A8C5-ECC9F3942E4B}">
                <a14:imgProps xmlns:a14="http://schemas.microsoft.com/office/drawing/2010/main">
                  <a14:imgLayer r:embed="rId3">
                    <a14:imgEffect>
                      <a14:saturation sat="0"/>
                    </a14:imgEffect>
                  </a14:imgLayer>
                </a14:imgProps>
              </a:ext>
            </a:extLst>
          </a:blip>
          <a:srcRect t="7813" b="7813"/>
          <a:stretch/>
        </p:blipFill>
        <p:spPr>
          <a:xfrm>
            <a:off x="0" y="0"/>
            <a:ext cx="12192000" cy="6858000"/>
          </a:xfrm>
        </p:spPr>
      </p:pic>
      <p:sp>
        <p:nvSpPr>
          <p:cNvPr id="5" name="Title 4">
            <a:extLst>
              <a:ext uri="{FF2B5EF4-FFF2-40B4-BE49-F238E27FC236}">
                <a16:creationId xmlns:a16="http://schemas.microsoft.com/office/drawing/2014/main" id="{14AB6F96-E5E8-4B40-A18C-2D078D1C2D4F}"/>
              </a:ext>
            </a:extLst>
          </p:cNvPr>
          <p:cNvSpPr>
            <a:spLocks noGrp="1"/>
          </p:cNvSpPr>
          <p:nvPr>
            <p:ph type="title"/>
          </p:nvPr>
        </p:nvSpPr>
        <p:spPr>
          <a:xfrm>
            <a:off x="3792415" y="4221162"/>
            <a:ext cx="4114800" cy="650048"/>
          </a:xfrm>
        </p:spPr>
        <p:txBody>
          <a:bodyPr>
            <a:noAutofit/>
          </a:bodyPr>
          <a:lstStyle/>
          <a:p>
            <a:pPr algn="ctr"/>
            <a:r>
              <a:rPr lang="en-US" sz="2800" dirty="0">
                <a:solidFill>
                  <a:schemeClr val="bg1"/>
                </a:solidFill>
                <a:latin typeface="Bahnschrift Light" panose="020B0502040204020203" pitchFamily="34" charset="0"/>
                <a:cs typeface="Aharoni" panose="020B0604020202020204" pitchFamily="2" charset="-79"/>
              </a:rPr>
              <a:t>Let’s step in</a:t>
            </a:r>
          </a:p>
        </p:txBody>
      </p:sp>
      <p:sp>
        <p:nvSpPr>
          <p:cNvPr id="2" name="Text Placeholder 1">
            <a:extLst>
              <a:ext uri="{FF2B5EF4-FFF2-40B4-BE49-F238E27FC236}">
                <a16:creationId xmlns:a16="http://schemas.microsoft.com/office/drawing/2014/main" id="{DAF72BBC-FC90-4B63-96CA-ABED853DBAD0}"/>
              </a:ext>
            </a:extLst>
          </p:cNvPr>
          <p:cNvSpPr>
            <a:spLocks noGrp="1"/>
          </p:cNvSpPr>
          <p:nvPr>
            <p:ph type="body" sz="quarter" idx="11"/>
          </p:nvPr>
        </p:nvSpPr>
        <p:spPr>
          <a:xfrm>
            <a:off x="1478756" y="541867"/>
            <a:ext cx="9234488" cy="3679295"/>
          </a:xfrm>
        </p:spPr>
        <p:txBody>
          <a:bodyPr/>
          <a:lstStyle/>
          <a:p>
            <a:r>
              <a:rPr lang="en-CA" sz="6600" b="1" dirty="0">
                <a:solidFill>
                  <a:schemeClr val="bg1"/>
                </a:solidFill>
                <a:latin typeface="Bahnschrift Light" panose="020B0502040204020203" pitchFamily="34" charset="0"/>
              </a:rPr>
              <a:t>Implementation steps </a:t>
            </a:r>
            <a:endParaRPr lang="en-US" sz="6600" b="1" dirty="0">
              <a:solidFill>
                <a:schemeClr val="bg1"/>
              </a:solidFill>
              <a:latin typeface="Bahnschrift Light" panose="020B0502040204020203" pitchFamily="34" charset="0"/>
            </a:endParaRPr>
          </a:p>
        </p:txBody>
      </p:sp>
    </p:spTree>
    <p:extLst>
      <p:ext uri="{BB962C8B-B14F-4D97-AF65-F5344CB8AC3E}">
        <p14:creationId xmlns:p14="http://schemas.microsoft.com/office/powerpoint/2010/main" val="839779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9F2A82-A1C3-4571-9ED3-A0EC079893EC}"/>
              </a:ext>
            </a:extLst>
          </p:cNvPr>
          <p:cNvSpPr>
            <a:spLocks noGrp="1"/>
          </p:cNvSpPr>
          <p:nvPr>
            <p:ph type="sldNum" sz="quarter" idx="4"/>
          </p:nvPr>
        </p:nvSpPr>
        <p:spPr>
          <a:xfrm>
            <a:off x="10845884" y="6355762"/>
            <a:ext cx="1027248" cy="365125"/>
          </a:xfrm>
        </p:spPr>
        <p:txBody>
          <a:bodyPr/>
          <a:lstStyle/>
          <a:p>
            <a:fld id="{8C2E478F-E849-4A8C-AF1F-CBCC78A7CBFA}" type="slidenum">
              <a:rPr lang="en-US" smtClean="0"/>
              <a:t>8</a:t>
            </a:fld>
            <a:endParaRPr lang="en-US" dirty="0"/>
          </a:p>
        </p:txBody>
      </p:sp>
      <p:pic>
        <p:nvPicPr>
          <p:cNvPr id="11" name="Picture Placeholder 10">
            <a:extLst>
              <a:ext uri="{FF2B5EF4-FFF2-40B4-BE49-F238E27FC236}">
                <a16:creationId xmlns:a16="http://schemas.microsoft.com/office/drawing/2014/main" id="{011BDE68-0A80-4D82-92C3-76544DD8F079}"/>
              </a:ext>
            </a:extLst>
          </p:cNvPr>
          <p:cNvPicPr>
            <a:picLocks noGrp="1" noChangeAspect="1"/>
          </p:cNvPicPr>
          <p:nvPr>
            <p:ph type="pic" sz="quarter" idx="14"/>
          </p:nvPr>
        </p:nvPicPr>
        <p:blipFill>
          <a:blip r:embed="rId3">
            <a:extLst>
              <a:ext uri="{837473B0-CC2E-450A-ABE3-18F120FF3D39}">
                <a1611:picAttrSrcUrl xmlns:a1611="http://schemas.microsoft.com/office/drawing/2016/11/main" r:id="rId4"/>
              </a:ext>
            </a:extLst>
          </a:blip>
          <a:srcRect t="9291" b="9291"/>
          <a:stretch/>
        </p:blipFill>
        <p:spPr>
          <a:xfrm>
            <a:off x="736600" y="379193"/>
            <a:ext cx="2997200" cy="1781979"/>
          </a:xfrm>
          <a:prstGeom prst="rect">
            <a:avLst/>
          </a:prstGeom>
          <a:ln>
            <a:noFill/>
          </a:ln>
          <a:effectLst>
            <a:softEdge rad="112500"/>
          </a:effectLst>
        </p:spPr>
      </p:pic>
      <p:sp>
        <p:nvSpPr>
          <p:cNvPr id="27" name="TextBox 26">
            <a:extLst>
              <a:ext uri="{FF2B5EF4-FFF2-40B4-BE49-F238E27FC236}">
                <a16:creationId xmlns:a16="http://schemas.microsoft.com/office/drawing/2014/main" id="{FA9A701A-2569-42B1-ABDC-9488066DEBFE}"/>
              </a:ext>
            </a:extLst>
          </p:cNvPr>
          <p:cNvSpPr txBox="1"/>
          <p:nvPr/>
        </p:nvSpPr>
        <p:spPr>
          <a:xfrm>
            <a:off x="4205084" y="1183012"/>
            <a:ext cx="6805534" cy="5355312"/>
          </a:xfrm>
          <a:prstGeom prst="rect">
            <a:avLst/>
          </a:prstGeom>
          <a:noFill/>
        </p:spPr>
        <p:txBody>
          <a:bodyPr wrap="square" rtlCol="0">
            <a:spAutoFit/>
          </a:bodyPr>
          <a:lstStyle/>
          <a:p>
            <a:pPr marL="285750" indent="-285750">
              <a:buFont typeface="Wingdings" panose="05000000000000000000" pitchFamily="2" charset="2"/>
              <a:buChar char="§"/>
            </a:pPr>
            <a:r>
              <a:rPr lang="en-CA" dirty="0">
                <a:solidFill>
                  <a:schemeClr val="accent5">
                    <a:lumMod val="40000"/>
                    <a:lumOff val="60000"/>
                  </a:schemeClr>
                </a:solidFill>
                <a:latin typeface="Bahnschrift Light" panose="020B0502040204020203" pitchFamily="34" charset="0"/>
              </a:rPr>
              <a:t>Fill the pygame window with sudoku board(Construct 9 into 9 board).</a:t>
            </a:r>
          </a:p>
          <a:p>
            <a:pPr marL="342900" indent="-342900">
              <a:buFont typeface="Wingdings" panose="05000000000000000000" pitchFamily="2" charset="2"/>
              <a:buChar char="§"/>
            </a:pPr>
            <a:endParaRPr lang="en-CA" dirty="0">
              <a:solidFill>
                <a:schemeClr val="accent5">
                  <a:lumMod val="40000"/>
                  <a:lumOff val="60000"/>
                </a:schemeClr>
              </a:solidFill>
              <a:latin typeface="Bahnschrift Light" panose="020B0502040204020203" pitchFamily="34" charset="0"/>
            </a:endParaRPr>
          </a:p>
          <a:p>
            <a:pPr marL="285750" indent="-285750">
              <a:buFont typeface="Wingdings" panose="05000000000000000000" pitchFamily="2" charset="2"/>
              <a:buChar char="§"/>
            </a:pPr>
            <a:r>
              <a:rPr lang="en-CA" dirty="0">
                <a:solidFill>
                  <a:schemeClr val="accent5">
                    <a:lumMod val="40000"/>
                    <a:lumOff val="60000"/>
                  </a:schemeClr>
                </a:solidFill>
                <a:latin typeface="Bahnschrift Light" panose="020B0502040204020203" pitchFamily="34" charset="0"/>
              </a:rPr>
              <a:t>Fill the board with default numbers .</a:t>
            </a:r>
            <a:endParaRPr lang="en-US" dirty="0">
              <a:solidFill>
                <a:schemeClr val="accent5">
                  <a:lumMod val="40000"/>
                  <a:lumOff val="60000"/>
                </a:schemeClr>
              </a:solidFill>
              <a:latin typeface="Bahnschrift Light" panose="020B0502040204020203" pitchFamily="34" charset="0"/>
            </a:endParaRPr>
          </a:p>
          <a:p>
            <a:pPr marL="342900" indent="-342900">
              <a:buFont typeface="Wingdings" panose="05000000000000000000" pitchFamily="2" charset="2"/>
              <a:buChar char="§"/>
            </a:pPr>
            <a:endParaRPr lang="en-US" dirty="0">
              <a:solidFill>
                <a:schemeClr val="accent5">
                  <a:lumMod val="40000"/>
                  <a:lumOff val="60000"/>
                </a:schemeClr>
              </a:solidFill>
              <a:latin typeface="Bahnschrift Light" panose="020B0502040204020203" pitchFamily="34" charset="0"/>
            </a:endParaRPr>
          </a:p>
          <a:p>
            <a:pPr marL="285750" indent="-285750">
              <a:buFont typeface="Wingdings" panose="05000000000000000000" pitchFamily="2" charset="2"/>
              <a:buChar char="§"/>
            </a:pPr>
            <a:r>
              <a:rPr lang="en-CA" dirty="0">
                <a:solidFill>
                  <a:schemeClr val="accent5">
                    <a:lumMod val="40000"/>
                    <a:lumOff val="60000"/>
                  </a:schemeClr>
                </a:solidFill>
                <a:latin typeface="Bahnschrift Light" panose="020B0502040204020203" pitchFamily="34" charset="0"/>
              </a:rPr>
              <a:t>Assign a specific key for each operation and listen it. </a:t>
            </a:r>
            <a:endParaRPr lang="en-US" dirty="0">
              <a:solidFill>
                <a:schemeClr val="accent5">
                  <a:lumMod val="40000"/>
                  <a:lumOff val="60000"/>
                </a:schemeClr>
              </a:solidFill>
              <a:latin typeface="Bahnschrift Light" panose="020B0502040204020203" pitchFamily="34" charset="0"/>
            </a:endParaRPr>
          </a:p>
          <a:p>
            <a:pPr marL="342900" indent="-342900">
              <a:buFont typeface="Wingdings" panose="05000000000000000000" pitchFamily="2" charset="2"/>
              <a:buChar char="§"/>
            </a:pPr>
            <a:endParaRPr lang="en-US" dirty="0">
              <a:solidFill>
                <a:schemeClr val="accent5">
                  <a:lumMod val="40000"/>
                  <a:lumOff val="60000"/>
                </a:schemeClr>
              </a:solidFill>
              <a:latin typeface="Bahnschrift Light" panose="020B0502040204020203" pitchFamily="34" charset="0"/>
            </a:endParaRPr>
          </a:p>
          <a:p>
            <a:pPr marL="285750" indent="-285750">
              <a:buFont typeface="Wingdings" panose="05000000000000000000" pitchFamily="2" charset="2"/>
              <a:buChar char="§"/>
            </a:pPr>
            <a:r>
              <a:rPr lang="en-CA" dirty="0">
                <a:solidFill>
                  <a:schemeClr val="accent5">
                    <a:lumMod val="40000"/>
                    <a:lumOff val="60000"/>
                  </a:schemeClr>
                </a:solidFill>
                <a:latin typeface="Bahnschrift Light" panose="020B0502040204020203" pitchFamily="34" charset="0"/>
              </a:rPr>
              <a:t>Integrate the backtracking algorithm into it. </a:t>
            </a:r>
            <a:endParaRPr lang="en-US" dirty="0">
              <a:solidFill>
                <a:schemeClr val="accent5">
                  <a:lumMod val="40000"/>
                  <a:lumOff val="60000"/>
                </a:schemeClr>
              </a:solidFill>
              <a:latin typeface="Bahnschrift Light" panose="020B0502040204020203" pitchFamily="34" charset="0"/>
            </a:endParaRPr>
          </a:p>
          <a:p>
            <a:pPr marL="342900" indent="-342900">
              <a:buFont typeface="Wingdings" panose="05000000000000000000" pitchFamily="2" charset="2"/>
              <a:buChar char="§"/>
            </a:pPr>
            <a:endParaRPr lang="en-US" dirty="0">
              <a:solidFill>
                <a:schemeClr val="accent5">
                  <a:lumMod val="40000"/>
                  <a:lumOff val="60000"/>
                </a:schemeClr>
              </a:solidFill>
              <a:latin typeface="Bahnschrift Light" panose="020B0502040204020203" pitchFamily="34" charset="0"/>
            </a:endParaRPr>
          </a:p>
          <a:p>
            <a:pPr marL="285750" indent="-285750">
              <a:buFont typeface="Wingdings" panose="05000000000000000000" pitchFamily="2" charset="2"/>
              <a:buChar char="§"/>
            </a:pPr>
            <a:r>
              <a:rPr lang="en-CA" dirty="0">
                <a:solidFill>
                  <a:schemeClr val="accent5">
                    <a:lumMod val="40000"/>
                    <a:lumOff val="60000"/>
                  </a:schemeClr>
                </a:solidFill>
                <a:latin typeface="Bahnschrift Light" panose="020B0502040204020203" pitchFamily="34" charset="0"/>
              </a:rPr>
              <a:t>Playing by   Easy, Medium and Hard   levels.</a:t>
            </a:r>
          </a:p>
          <a:p>
            <a:pPr marL="285750" indent="-285750">
              <a:buFont typeface="Wingdings" panose="05000000000000000000" pitchFamily="2" charset="2"/>
              <a:buChar char="§"/>
            </a:pPr>
            <a:endParaRPr lang="en-CA" dirty="0">
              <a:solidFill>
                <a:schemeClr val="accent5">
                  <a:lumMod val="40000"/>
                  <a:lumOff val="60000"/>
                </a:schemeClr>
              </a:solidFill>
              <a:latin typeface="Bahnschrift Light" panose="020B0502040204020203" pitchFamily="34" charset="0"/>
            </a:endParaRPr>
          </a:p>
          <a:p>
            <a:pPr marL="285750" indent="-285750">
              <a:buFont typeface="Wingdings" panose="05000000000000000000" pitchFamily="2" charset="2"/>
              <a:buChar char="§"/>
            </a:pPr>
            <a:r>
              <a:rPr lang="en-CA" dirty="0">
                <a:solidFill>
                  <a:schemeClr val="accent5">
                    <a:lumMod val="40000"/>
                    <a:lumOff val="60000"/>
                  </a:schemeClr>
                </a:solidFill>
                <a:latin typeface="Bahnschrift Light" panose="020B0502040204020203" pitchFamily="34" charset="0"/>
              </a:rPr>
              <a:t>When you providing wrong value it shows  message “Incorrect Value” on display.</a:t>
            </a:r>
          </a:p>
          <a:p>
            <a:pPr marL="285750" indent="-285750">
              <a:buFont typeface="Wingdings" panose="05000000000000000000" pitchFamily="2" charset="2"/>
              <a:buChar char="§"/>
            </a:pPr>
            <a:endParaRPr lang="en-CA" dirty="0">
              <a:solidFill>
                <a:schemeClr val="accent5">
                  <a:lumMod val="40000"/>
                  <a:lumOff val="60000"/>
                </a:schemeClr>
              </a:solidFill>
              <a:latin typeface="Bahnschrift Light" panose="020B0502040204020203" pitchFamily="34" charset="0"/>
            </a:endParaRPr>
          </a:p>
          <a:p>
            <a:pPr marL="285750" indent="-285750">
              <a:buFont typeface="Wingdings" panose="05000000000000000000" pitchFamily="2" charset="2"/>
              <a:buChar char="§"/>
            </a:pPr>
            <a:r>
              <a:rPr lang="en-CA" dirty="0">
                <a:solidFill>
                  <a:schemeClr val="accent5">
                    <a:lumMod val="40000"/>
                    <a:lumOff val="60000"/>
                  </a:schemeClr>
                </a:solidFill>
                <a:latin typeface="Bahnschrift Light" panose="020B0502040204020203" pitchFamily="34" charset="0"/>
              </a:rPr>
              <a:t>When you solving correctly it shows message  “You Won!!!” on display.</a:t>
            </a:r>
          </a:p>
          <a:p>
            <a:r>
              <a:rPr lang="en-CA" dirty="0">
                <a:solidFill>
                  <a:schemeClr val="accent5">
                    <a:lumMod val="40000"/>
                    <a:lumOff val="60000"/>
                  </a:schemeClr>
                </a:solidFill>
                <a:latin typeface="Bahnschrift Light" panose="020B0502040204020203" pitchFamily="34" charset="0"/>
              </a:rPr>
              <a:t> </a:t>
            </a:r>
          </a:p>
          <a:p>
            <a:pPr marL="285750" indent="-285750">
              <a:buFont typeface="Wingdings" panose="05000000000000000000" pitchFamily="2" charset="2"/>
              <a:buChar char="§"/>
            </a:pPr>
            <a:r>
              <a:rPr lang="en-CA" dirty="0">
                <a:solidFill>
                  <a:schemeClr val="accent5">
                    <a:lumMod val="40000"/>
                    <a:lumOff val="60000"/>
                  </a:schemeClr>
                </a:solidFill>
                <a:latin typeface="Bahnschrift Light" panose="020B0502040204020203" pitchFamily="34" charset="0"/>
              </a:rPr>
              <a:t>When you click on solve button it automatically solving by Backtracking Algorithm</a:t>
            </a:r>
            <a:r>
              <a:rPr lang="en-CA" dirty="0">
                <a:solidFill>
                  <a:schemeClr val="accent5">
                    <a:lumMod val="40000"/>
                    <a:lumOff val="60000"/>
                  </a:schemeClr>
                </a:solidFill>
              </a:rPr>
              <a:t>.</a:t>
            </a:r>
            <a:endParaRPr lang="en-IN" dirty="0">
              <a:solidFill>
                <a:schemeClr val="accent5">
                  <a:lumMod val="40000"/>
                  <a:lumOff val="60000"/>
                </a:schemeClr>
              </a:solidFill>
            </a:endParaRPr>
          </a:p>
        </p:txBody>
      </p:sp>
      <p:pic>
        <p:nvPicPr>
          <p:cNvPr id="10" name="Picture 9">
            <a:extLst>
              <a:ext uri="{FF2B5EF4-FFF2-40B4-BE49-F238E27FC236}">
                <a16:creationId xmlns:a16="http://schemas.microsoft.com/office/drawing/2014/main" id="{192D7BA4-A433-4837-972F-BB4DA44C9963}"/>
              </a:ext>
            </a:extLst>
          </p:cNvPr>
          <p:cNvPicPr>
            <a:picLocks noChangeAspect="1"/>
          </p:cNvPicPr>
          <p:nvPr/>
        </p:nvPicPr>
        <p:blipFill>
          <a:blip r:embed="rId5"/>
          <a:stretch>
            <a:fillRect/>
          </a:stretch>
        </p:blipFill>
        <p:spPr>
          <a:xfrm>
            <a:off x="977606" y="585142"/>
            <a:ext cx="2515187" cy="1412697"/>
          </a:xfrm>
          <a:prstGeom prst="rect">
            <a:avLst/>
          </a:prstGeom>
        </p:spPr>
      </p:pic>
      <p:sp>
        <p:nvSpPr>
          <p:cNvPr id="12" name="TextBox 11">
            <a:extLst>
              <a:ext uri="{FF2B5EF4-FFF2-40B4-BE49-F238E27FC236}">
                <a16:creationId xmlns:a16="http://schemas.microsoft.com/office/drawing/2014/main" id="{4A789D13-DAA4-4351-8BA3-6B9C39C20C5F}"/>
              </a:ext>
            </a:extLst>
          </p:cNvPr>
          <p:cNvSpPr txBox="1"/>
          <p:nvPr/>
        </p:nvSpPr>
        <p:spPr>
          <a:xfrm flipH="1">
            <a:off x="5359790" y="25250"/>
            <a:ext cx="6832210" cy="707886"/>
          </a:xfrm>
          <a:prstGeom prst="rect">
            <a:avLst/>
          </a:prstGeom>
          <a:gradFill flip="none" rotWithShape="1">
            <a:gsLst>
              <a:gs pos="85845">
                <a:srgbClr val="AAAA98">
                  <a:lumMod val="57000"/>
                  <a:lumOff val="43000"/>
                </a:srgbClr>
              </a:gs>
              <a:gs pos="72568">
                <a:srgbClr val="949489"/>
              </a:gs>
              <a:gs pos="59300">
                <a:srgbClr val="7E7E7A"/>
              </a:gs>
              <a:gs pos="31846">
                <a:srgbClr val="9B815B"/>
              </a:gs>
              <a:gs pos="13000">
                <a:schemeClr val="accent4"/>
              </a:gs>
              <a:gs pos="12000">
                <a:schemeClr val="accent5"/>
              </a:gs>
              <a:gs pos="100000">
                <a:schemeClr val="accent2">
                  <a:lumMod val="97000"/>
                  <a:lumOff val="3000"/>
                </a:schemeClr>
              </a:gs>
              <a:gs pos="50000">
                <a:schemeClr val="accent1"/>
              </a:gs>
            </a:gsLst>
            <a:path path="circle">
              <a:fillToRect l="100000" t="100000"/>
            </a:path>
            <a:tileRect r="-100000" b="-100000"/>
          </a:gradFill>
        </p:spPr>
        <p:txBody>
          <a:bodyPr wrap="square" rtlCol="0">
            <a:spAutoFit/>
          </a:bodyPr>
          <a:lstStyle/>
          <a:p>
            <a:r>
              <a:rPr lang="en-US" sz="4000" b="1" dirty="0">
                <a:solidFill>
                  <a:schemeClr val="bg1"/>
                </a:solidFill>
                <a:latin typeface="Bahnschrift Light" panose="020B0502040204020203" pitchFamily="34" charset="0"/>
              </a:rPr>
              <a:t>STEPS</a:t>
            </a:r>
            <a:endParaRPr lang="en-IN" sz="4000" b="1" dirty="0">
              <a:solidFill>
                <a:schemeClr val="bg1"/>
              </a:solidFill>
              <a:latin typeface="Bahnschrift Light" panose="020B0502040204020203" pitchFamily="34" charset="0"/>
            </a:endParaRPr>
          </a:p>
        </p:txBody>
      </p:sp>
    </p:spTree>
    <p:extLst>
      <p:ext uri="{BB962C8B-B14F-4D97-AF65-F5344CB8AC3E}">
        <p14:creationId xmlns:p14="http://schemas.microsoft.com/office/powerpoint/2010/main" val="2720361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85845">
              <a:schemeClr val="accent5"/>
            </a:gs>
            <a:gs pos="72568">
              <a:srgbClr val="949489"/>
            </a:gs>
            <a:gs pos="59300">
              <a:srgbClr val="7E7E7A"/>
            </a:gs>
            <a:gs pos="31846">
              <a:srgbClr val="9B815B"/>
            </a:gs>
            <a:gs pos="13000">
              <a:schemeClr val="accent4"/>
            </a:gs>
            <a:gs pos="12000">
              <a:schemeClr val="accent5"/>
            </a:gs>
            <a:gs pos="100000">
              <a:schemeClr val="accent2">
                <a:lumMod val="97000"/>
                <a:lumOff val="3000"/>
              </a:schemeClr>
            </a:gs>
            <a:gs pos="50000">
              <a:schemeClr val="accent1"/>
            </a:gs>
          </a:gsLst>
          <a:path path="circle">
            <a:fillToRect l="100000" t="100000"/>
          </a:path>
        </a:gradFill>
        <a:effectLst/>
      </p:bgPr>
    </p:bg>
    <p:spTree>
      <p:nvGrpSpPr>
        <p:cNvPr id="1" name=""/>
        <p:cNvGrpSpPr/>
        <p:nvPr/>
      </p:nvGrpSpPr>
      <p:grpSpPr>
        <a:xfrm>
          <a:off x="0" y="0"/>
          <a:ext cx="0" cy="0"/>
          <a:chOff x="0" y="0"/>
          <a:chExt cx="0" cy="0"/>
        </a:xfrm>
      </p:grpSpPr>
      <p:pic>
        <p:nvPicPr>
          <p:cNvPr id="13" name="Picture Placeholder 12" descr="close up of computer on top of table against a brick wall">
            <a:extLst>
              <a:ext uri="{FF2B5EF4-FFF2-40B4-BE49-F238E27FC236}">
                <a16:creationId xmlns:a16="http://schemas.microsoft.com/office/drawing/2014/main" id="{90BB9493-60B4-4B89-89CE-E1F8BF6C4D12}"/>
              </a:ext>
            </a:extLst>
          </p:cNvPr>
          <p:cNvPicPr>
            <a:picLocks noGrp="1" noChangeAspect="1"/>
          </p:cNvPicPr>
          <p:nvPr>
            <p:ph type="pic" sz="quarter" idx="13"/>
          </p:nvPr>
        </p:nvPicPr>
        <p:blipFill rotWithShape="1">
          <a:blip r:embed="rId2" cstate="email">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a:ext>
            </a:extLst>
          </a:blip>
          <a:srcRect l="20233" r="20233"/>
          <a:stretch/>
        </p:blipFill>
        <p:spPr/>
      </p:pic>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p:txBody>
          <a:bodyPr>
            <a:normAutofit/>
          </a:bodyPr>
          <a:lstStyle/>
          <a:p>
            <a:r>
              <a:rPr lang="en-CA" sz="4800" b="1" dirty="0">
                <a:solidFill>
                  <a:schemeClr val="bg1"/>
                </a:solidFill>
                <a:latin typeface="Bahnschrift Light" panose="020B0502040204020203" pitchFamily="34" charset="0"/>
              </a:rPr>
              <a:t>Instructions</a:t>
            </a:r>
            <a:r>
              <a:rPr lang="en-CA" sz="4800" dirty="0">
                <a:latin typeface="Algerian" panose="04020705040A02060702" pitchFamily="82" charset="0"/>
              </a:rPr>
              <a:t> </a:t>
            </a:r>
            <a:endParaRPr lang="en-US" sz="4800" dirty="0">
              <a:latin typeface="Algerian" panose="04020705040A02060702" pitchFamily="82" charset="0"/>
            </a:endParaRPr>
          </a:p>
        </p:txBody>
      </p:sp>
      <p:sp>
        <p:nvSpPr>
          <p:cNvPr id="5" name="Text Placeholder 4">
            <a:extLst>
              <a:ext uri="{FF2B5EF4-FFF2-40B4-BE49-F238E27FC236}">
                <a16:creationId xmlns:a16="http://schemas.microsoft.com/office/drawing/2014/main" id="{AF9B872F-6332-408E-9135-B871F0C90C00}"/>
              </a:ext>
            </a:extLst>
          </p:cNvPr>
          <p:cNvSpPr>
            <a:spLocks noGrp="1"/>
          </p:cNvSpPr>
          <p:nvPr>
            <p:ph type="body" idx="1"/>
          </p:nvPr>
        </p:nvSpPr>
        <p:spPr>
          <a:xfrm>
            <a:off x="6096000" y="4378134"/>
            <a:ext cx="4666938" cy="365125"/>
          </a:xfrm>
          <a:gradFill>
            <a:gsLst>
              <a:gs pos="0">
                <a:schemeClr val="accent6">
                  <a:lumMod val="50000"/>
                </a:schemeClr>
              </a:gs>
              <a:gs pos="100000">
                <a:schemeClr val="accent2">
                  <a:lumMod val="97000"/>
                  <a:lumOff val="3000"/>
                </a:schemeClr>
              </a:gs>
              <a:gs pos="50000">
                <a:schemeClr val="accent1"/>
              </a:gs>
            </a:gsLst>
          </a:gradFill>
        </p:spPr>
        <p:txBody>
          <a:bodyPr/>
          <a:lstStyle/>
          <a:p>
            <a:r>
              <a:rPr lang="en-US" spc="300" dirty="0">
                <a:latin typeface="Aharoni" panose="02010803020104030203" pitchFamily="2" charset="-79"/>
                <a:cs typeface="Aharoni" panose="02010803020104030203" pitchFamily="2" charset="-79"/>
              </a:rPr>
              <a:t>LOOKING AHEAD</a:t>
            </a:r>
          </a:p>
        </p:txBody>
      </p:sp>
      <p:sp>
        <p:nvSpPr>
          <p:cNvPr id="2" name="Slide Number Placeholder 1">
            <a:extLst>
              <a:ext uri="{FF2B5EF4-FFF2-40B4-BE49-F238E27FC236}">
                <a16:creationId xmlns:a16="http://schemas.microsoft.com/office/drawing/2014/main" id="{948DD8A0-BD53-4DBF-949B-0D64D12DADA9}"/>
              </a:ext>
            </a:extLst>
          </p:cNvPr>
          <p:cNvSpPr>
            <a:spLocks noGrp="1"/>
          </p:cNvSpPr>
          <p:nvPr>
            <p:ph type="sldNum" sz="quarter" idx="12"/>
          </p:nvPr>
        </p:nvSpPr>
        <p:spPr/>
        <p:txBody>
          <a:bodyPr/>
          <a:lstStyle/>
          <a:p>
            <a:fld id="{8C2E478F-E849-4A8C-AF1F-CBCC78A7CBFA}" type="slidenum">
              <a:rPr lang="en-US" smtClean="0"/>
              <a:t>9</a:t>
            </a:fld>
            <a:endParaRPr lang="en-US" dirty="0"/>
          </a:p>
        </p:txBody>
      </p:sp>
    </p:spTree>
    <p:extLst>
      <p:ext uri="{BB962C8B-B14F-4D97-AF65-F5344CB8AC3E}">
        <p14:creationId xmlns:p14="http://schemas.microsoft.com/office/powerpoint/2010/main" val="31644055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3D9F223-918A-45AF-9B53-56AB9E5E2182}">
  <ds:schemaRefs>
    <ds:schemaRef ds:uri="http://schemas.microsoft.com/office/2006/metadata/properties"/>
    <ds:schemaRef ds:uri="http://www.w3.org/2000/xmlns/"/>
    <ds:schemaRef ds:uri="71af3243-3dd4-4a8d-8c0d-dd76da1f02a5"/>
    <ds:schemaRef ds:uri="http://www.w3.org/2001/XMLSchema-instance"/>
  </ds:schemaRefs>
</ds:datastoreItem>
</file>

<file path=customXml/itemProps2.xml><?xml version="1.0" encoding="utf-8"?>
<ds:datastoreItem xmlns:ds="http://schemas.openxmlformats.org/officeDocument/2006/customXml" ds:itemID="{1B7E2D32-4FDD-4266-880C-17595B801432}">
  <ds:schemaRefs>
    <ds:schemaRef ds:uri="http://schemas.microsoft.com/sharepoint/v3/contenttype/forms"/>
  </ds:schemaRefs>
</ds:datastoreItem>
</file>

<file path=customXml/itemProps3.xml><?xml version="1.0" encoding="utf-8"?>
<ds:datastoreItem xmlns:ds="http://schemas.openxmlformats.org/officeDocument/2006/customXml" ds:itemID="{55BB9993-D5F9-46FA-B2E5-80E3632E9820}">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s>
</ds:datastoreItem>
</file>

<file path=docProps/app.xml><?xml version="1.0" encoding="utf-8"?>
<Properties xmlns="http://schemas.openxmlformats.org/officeDocument/2006/extended-properties" xmlns:vt="http://schemas.openxmlformats.org/officeDocument/2006/docPropsVTypes">
  <Template>TM03457485[[fn=Mesh]]</Template>
  <TotalTime>0</TotalTime>
  <Words>774</Words>
  <Application>Microsoft Office PowerPoint</Application>
  <PresentationFormat>Widescreen</PresentationFormat>
  <Paragraphs>125</Paragraphs>
  <Slides>15</Slides>
  <Notes>3</Notes>
  <HiddenSlides>0</HiddenSlides>
  <MMClips>1</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Mesh</vt:lpstr>
      <vt:lpstr>                          G</vt:lpstr>
      <vt:lpstr>Project OVERVIEW</vt:lpstr>
      <vt:lpstr>OBJECTIVE</vt:lpstr>
      <vt:lpstr>Features  implented</vt:lpstr>
      <vt:lpstr>         Game interface TO PLAY   USING BACKTRACKING ALGORITHM    options CLEAR, EASY, MEDIUM, HARD            </vt:lpstr>
      <vt:lpstr>PowerPoint Presentation</vt:lpstr>
      <vt:lpstr>Let’s step in</vt:lpstr>
      <vt:lpstr>PowerPoint Presentation</vt:lpstr>
      <vt:lpstr>Instructions </vt:lpstr>
      <vt:lpstr>PowerPoint Presentation</vt:lpstr>
      <vt:lpstr>Backtracking algorithm</vt:lpstr>
      <vt:lpstr>     Rules of game </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
  <cp:lastModifiedBy>Neha Gupta</cp:lastModifiedBy>
  <cp:revision>3</cp:revision>
  <dcterms:created xsi:type="dcterms:W3CDTF">2021-02-10T14:52:52Z</dcterms:created>
  <dcterms:modified xsi:type="dcterms:W3CDTF">2021-02-22T08:10:47Z</dcterms:modified>
</cp:coreProperties>
</file>

<file path=docProps/thumbnail.jpeg>
</file>